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6"/>
  </p:notesMasterIdLst>
  <p:sldIdLst>
    <p:sldId id="302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1109" r:id="rId13"/>
    <p:sldId id="1110" r:id="rId14"/>
    <p:sldId id="1111" r:id="rId15"/>
    <p:sldId id="330" r:id="rId16"/>
    <p:sldId id="332" r:id="rId17"/>
    <p:sldId id="331" r:id="rId18"/>
    <p:sldId id="333" r:id="rId19"/>
    <p:sldId id="1093" r:id="rId20"/>
    <p:sldId id="1094" r:id="rId21"/>
    <p:sldId id="1095" r:id="rId22"/>
    <p:sldId id="1096" r:id="rId23"/>
    <p:sldId id="1097" r:id="rId24"/>
    <p:sldId id="1098" r:id="rId25"/>
    <p:sldId id="1099" r:id="rId26"/>
    <p:sldId id="1100" r:id="rId27"/>
    <p:sldId id="1101" r:id="rId28"/>
    <p:sldId id="1102" r:id="rId29"/>
    <p:sldId id="1104" r:id="rId30"/>
    <p:sldId id="1105" r:id="rId31"/>
    <p:sldId id="1103" r:id="rId32"/>
    <p:sldId id="1106" r:id="rId33"/>
    <p:sldId id="1107" r:id="rId34"/>
    <p:sldId id="110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00FF"/>
    <a:srgbClr val="FF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17690A-5F4F-4E96-83FD-5EAA82B52568}" v="7879" dt="2022-07-27T20:57:30.9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4" autoAdjust="0"/>
    <p:restoredTop sz="87421" autoAdjust="0"/>
  </p:normalViewPr>
  <p:slideViewPr>
    <p:cSldViewPr snapToGrid="0">
      <p:cViewPr varScale="1">
        <p:scale>
          <a:sx n="73" d="100"/>
          <a:sy n="73" d="100"/>
        </p:scale>
        <p:origin x="167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61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microsoft.com/office/2015/10/relationships/revisionInfo" Target="revisionInfo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ur, Rajeev S" userId="ed187874-bfb4-47a1-89c3-901d4313695d" providerId="ADAL" clId="{A217690A-5F4F-4E96-83FD-5EAA82B52568}"/>
    <pc:docChg chg="undo custSel addSld delSld modSld sldOrd modMainMaster modNotesMaster">
      <pc:chgData name="Alur, Rajeev S" userId="ed187874-bfb4-47a1-89c3-901d4313695d" providerId="ADAL" clId="{A217690A-5F4F-4E96-83FD-5EAA82B52568}" dt="2022-07-31T04:01:08.968" v="19133" actId="1076"/>
      <pc:docMkLst>
        <pc:docMk/>
      </pc:docMkLst>
      <pc:sldChg chg="addSp delSp modSp mod">
        <pc:chgData name="Alur, Rajeev S" userId="ed187874-bfb4-47a1-89c3-901d4313695d" providerId="ADAL" clId="{A217690A-5F4F-4E96-83FD-5EAA82B52568}" dt="2022-07-27T18:42:58.162" v="18389" actId="12789"/>
        <pc:sldMkLst>
          <pc:docMk/>
          <pc:sldMk cId="35573014" sldId="302"/>
        </pc:sldMkLst>
        <pc:spChg chg="mod">
          <ac:chgData name="Alur, Rajeev S" userId="ed187874-bfb4-47a1-89c3-901d4313695d" providerId="ADAL" clId="{A217690A-5F4F-4E96-83FD-5EAA82B52568}" dt="2022-07-26T15:16:22.696" v="8312" actId="1076"/>
          <ac:spMkLst>
            <pc:docMk/>
            <pc:sldMk cId="35573014" sldId="302"/>
            <ac:spMk id="4" creationId="{64B28C27-D770-108B-891E-7BC05CFA50D5}"/>
          </ac:spMkLst>
        </pc:spChg>
        <pc:spChg chg="add del mod">
          <ac:chgData name="Alur, Rajeev S" userId="ed187874-bfb4-47a1-89c3-901d4313695d" providerId="ADAL" clId="{A217690A-5F4F-4E96-83FD-5EAA82B52568}" dt="2022-07-26T15:14:01.069" v="8308" actId="478"/>
          <ac:spMkLst>
            <pc:docMk/>
            <pc:sldMk cId="35573014" sldId="302"/>
            <ac:spMk id="7" creationId="{0B6BBD2D-13AE-B372-01D9-CDA6197C23BC}"/>
          </ac:spMkLst>
        </pc:spChg>
        <pc:spChg chg="mod">
          <ac:chgData name="Alur, Rajeev S" userId="ed187874-bfb4-47a1-89c3-901d4313695d" providerId="ADAL" clId="{A217690A-5F4F-4E96-83FD-5EAA82B52568}" dt="2022-07-27T18:42:58.162" v="18389" actId="12789"/>
          <ac:spMkLst>
            <pc:docMk/>
            <pc:sldMk cId="35573014" sldId="302"/>
            <ac:spMk id="15362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5T14:06:03.160" v="69" actId="20577"/>
          <ac:spMkLst>
            <pc:docMk/>
            <pc:sldMk cId="35573014" sldId="302"/>
            <ac:spMk id="172034" creationId="{00000000-0000-0000-0000-000000000000}"/>
          </ac:spMkLst>
        </pc:spChg>
        <pc:picChg chg="add mod">
          <ac:chgData name="Alur, Rajeev S" userId="ed187874-bfb4-47a1-89c3-901d4313695d" providerId="ADAL" clId="{A217690A-5F4F-4E96-83FD-5EAA82B52568}" dt="2022-07-27T18:42:58.162" v="18389" actId="12789"/>
          <ac:picMkLst>
            <pc:docMk/>
            <pc:sldMk cId="35573014" sldId="302"/>
            <ac:picMk id="3" creationId="{520CD08B-BE87-2193-D03E-E13E44E8F57E}"/>
          </ac:picMkLst>
        </pc:picChg>
        <pc:picChg chg="mod">
          <ac:chgData name="Alur, Rajeev S" userId="ed187874-bfb4-47a1-89c3-901d4313695d" providerId="ADAL" clId="{A217690A-5F4F-4E96-83FD-5EAA82B52568}" dt="2022-07-27T18:42:45.702" v="18388" actId="552"/>
          <ac:picMkLst>
            <pc:docMk/>
            <pc:sldMk cId="35573014" sldId="302"/>
            <ac:picMk id="10" creationId="{00000000-0000-0000-0000-000000000000}"/>
          </ac:picMkLst>
        </pc:picChg>
      </pc:sldChg>
      <pc:sldChg chg="addSp delSp modSp mod">
        <pc:chgData name="Alur, Rajeev S" userId="ed187874-bfb4-47a1-89c3-901d4313695d" providerId="ADAL" clId="{A217690A-5F4F-4E96-83FD-5EAA82B52568}" dt="2022-07-27T19:35:34.897" v="18574" actId="404"/>
        <pc:sldMkLst>
          <pc:docMk/>
          <pc:sldMk cId="1497404543" sldId="321"/>
        </pc:sldMkLst>
        <pc:spChg chg="mod">
          <ac:chgData name="Alur, Rajeev S" userId="ed187874-bfb4-47a1-89c3-901d4313695d" providerId="ADAL" clId="{A217690A-5F4F-4E96-83FD-5EAA82B52568}" dt="2022-07-27T19:35:34.897" v="18574" actId="404"/>
          <ac:spMkLst>
            <pc:docMk/>
            <pc:sldMk cId="1497404543" sldId="321"/>
            <ac:spMk id="2" creationId="{00000000-0000-0000-0000-000000000000}"/>
          </ac:spMkLst>
        </pc:spChg>
        <pc:spChg chg="del mod">
          <ac:chgData name="Alur, Rajeev S" userId="ed187874-bfb4-47a1-89c3-901d4313695d" providerId="ADAL" clId="{A217690A-5F4F-4E96-83FD-5EAA82B52568}" dt="2022-07-26T15:11:07.872" v="8294" actId="478"/>
          <ac:spMkLst>
            <pc:docMk/>
            <pc:sldMk cId="1497404543" sldId="321"/>
            <ac:spMk id="4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7T19:01:39.196" v="18401" actId="20577"/>
          <ac:spMkLst>
            <pc:docMk/>
            <pc:sldMk cId="1497404543" sldId="321"/>
            <ac:spMk id="6" creationId="{225F5D9F-FEB5-4B04-AC9F-418DF264D027}"/>
          </ac:spMkLst>
        </pc:spChg>
        <pc:picChg chg="add mod">
          <ac:chgData name="Alur, Rajeev S" userId="ed187874-bfb4-47a1-89c3-901d4313695d" providerId="ADAL" clId="{A217690A-5F4F-4E96-83FD-5EAA82B52568}" dt="2022-07-27T19:01:44.323" v="18402" actId="1076"/>
          <ac:picMkLst>
            <pc:docMk/>
            <pc:sldMk cId="1497404543" sldId="321"/>
            <ac:picMk id="7" creationId="{32649759-46C9-7C0F-3FC2-4CA372D5A5F7}"/>
          </ac:picMkLst>
        </pc:picChg>
      </pc:sldChg>
      <pc:sldChg chg="addSp delSp modSp add mod">
        <pc:chgData name="Alur, Rajeev S" userId="ed187874-bfb4-47a1-89c3-901d4313695d" providerId="ADAL" clId="{A217690A-5F4F-4E96-83FD-5EAA82B52568}" dt="2022-07-27T19:35:42.127" v="18575" actId="404"/>
        <pc:sldMkLst>
          <pc:docMk/>
          <pc:sldMk cId="91545602" sldId="322"/>
        </pc:sldMkLst>
        <pc:spChg chg="mod">
          <ac:chgData name="Alur, Rajeev S" userId="ed187874-bfb4-47a1-89c3-901d4313695d" providerId="ADAL" clId="{A217690A-5F4F-4E96-83FD-5EAA82B52568}" dt="2022-07-27T19:35:42.127" v="18575" actId="404"/>
          <ac:spMkLst>
            <pc:docMk/>
            <pc:sldMk cId="91545602" sldId="322"/>
            <ac:spMk id="2" creationId="{00000000-0000-0000-0000-000000000000}"/>
          </ac:spMkLst>
        </pc:spChg>
        <pc:spChg chg="del mod">
          <ac:chgData name="Alur, Rajeev S" userId="ed187874-bfb4-47a1-89c3-901d4313695d" providerId="ADAL" clId="{A217690A-5F4F-4E96-83FD-5EAA82B52568}" dt="2022-07-26T15:11:11.902" v="8295" actId="478"/>
          <ac:spMkLst>
            <pc:docMk/>
            <pc:sldMk cId="91545602" sldId="322"/>
            <ac:spMk id="4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5T14:33:39.478" v="698" actId="20577"/>
          <ac:spMkLst>
            <pc:docMk/>
            <pc:sldMk cId="91545602" sldId="322"/>
            <ac:spMk id="6" creationId="{225F5D9F-FEB5-4B04-AC9F-418DF264D027}"/>
          </ac:spMkLst>
        </pc:spChg>
        <pc:graphicFrameChg chg="add mod">
          <ac:chgData name="Alur, Rajeev S" userId="ed187874-bfb4-47a1-89c3-901d4313695d" providerId="ADAL" clId="{A217690A-5F4F-4E96-83FD-5EAA82B52568}" dt="2022-07-27T19:09:55.073" v="18411" actId="1076"/>
          <ac:graphicFrameMkLst>
            <pc:docMk/>
            <pc:sldMk cId="91545602" sldId="322"/>
            <ac:graphicFrameMk id="8" creationId="{BFF5D5FF-8775-3332-1EF4-A8D32D156192}"/>
          </ac:graphicFrameMkLst>
        </pc:graphicFrameChg>
        <pc:picChg chg="add del mod">
          <ac:chgData name="Alur, Rajeev S" userId="ed187874-bfb4-47a1-89c3-901d4313695d" providerId="ADAL" clId="{A217690A-5F4F-4E96-83FD-5EAA82B52568}" dt="2022-07-25T14:34:30.908" v="701" actId="478"/>
          <ac:picMkLst>
            <pc:docMk/>
            <pc:sldMk cId="91545602" sldId="322"/>
            <ac:picMk id="5" creationId="{9519B1CD-0E8C-0F1B-980A-0278F28D116E}"/>
          </ac:picMkLst>
        </pc:picChg>
        <pc:picChg chg="add mod">
          <ac:chgData name="Alur, Rajeev S" userId="ed187874-bfb4-47a1-89c3-901d4313695d" providerId="ADAL" clId="{A217690A-5F4F-4E96-83FD-5EAA82B52568}" dt="2022-07-27T19:09:59.677" v="18412" actId="1076"/>
          <ac:picMkLst>
            <pc:docMk/>
            <pc:sldMk cId="91545602" sldId="322"/>
            <ac:picMk id="11" creationId="{C94A5A7B-1399-7A83-2019-E95231B0E550}"/>
          </ac:picMkLst>
        </pc:picChg>
        <pc:picChg chg="add mod">
          <ac:chgData name="Alur, Rajeev S" userId="ed187874-bfb4-47a1-89c3-901d4313695d" providerId="ADAL" clId="{A217690A-5F4F-4E96-83FD-5EAA82B52568}" dt="2022-07-27T19:08:36.391" v="18405" actId="1076"/>
          <ac:picMkLst>
            <pc:docMk/>
            <pc:sldMk cId="91545602" sldId="322"/>
            <ac:picMk id="2050" creationId="{6FC69144-12BF-D680-F75E-77DFC85DEE21}"/>
          </ac:picMkLst>
        </pc:picChg>
      </pc:sldChg>
      <pc:sldChg chg="delSp modSp add mod ord">
        <pc:chgData name="Alur, Rajeev S" userId="ed187874-bfb4-47a1-89c3-901d4313695d" providerId="ADAL" clId="{A217690A-5F4F-4E96-83FD-5EAA82B52568}" dt="2022-07-27T19:35:48.003" v="18576" actId="404"/>
        <pc:sldMkLst>
          <pc:docMk/>
          <pc:sldMk cId="1539471684" sldId="323"/>
        </pc:sldMkLst>
        <pc:spChg chg="mod">
          <ac:chgData name="Alur, Rajeev S" userId="ed187874-bfb4-47a1-89c3-901d4313695d" providerId="ADAL" clId="{A217690A-5F4F-4E96-83FD-5EAA82B52568}" dt="2022-07-27T19:35:48.003" v="18576" actId="404"/>
          <ac:spMkLst>
            <pc:docMk/>
            <pc:sldMk cId="1539471684" sldId="323"/>
            <ac:spMk id="2" creationId="{00000000-0000-0000-0000-000000000000}"/>
          </ac:spMkLst>
        </pc:spChg>
        <pc:spChg chg="del mod">
          <ac:chgData name="Alur, Rajeev S" userId="ed187874-bfb4-47a1-89c3-901d4313695d" providerId="ADAL" clId="{A217690A-5F4F-4E96-83FD-5EAA82B52568}" dt="2022-07-26T15:11:19.185" v="8296" actId="478"/>
          <ac:spMkLst>
            <pc:docMk/>
            <pc:sldMk cId="1539471684" sldId="323"/>
            <ac:spMk id="4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7T19:13:25.350" v="18425" actId="20577"/>
          <ac:spMkLst>
            <pc:docMk/>
            <pc:sldMk cId="1539471684" sldId="323"/>
            <ac:spMk id="6" creationId="{225F5D9F-FEB5-4B04-AC9F-418DF264D027}"/>
          </ac:spMkLst>
        </pc:spChg>
      </pc:sldChg>
      <pc:sldChg chg="addSp delSp modSp add mod delAnim modAnim">
        <pc:chgData name="Alur, Rajeev S" userId="ed187874-bfb4-47a1-89c3-901d4313695d" providerId="ADAL" clId="{A217690A-5F4F-4E96-83FD-5EAA82B52568}" dt="2022-07-27T19:35:54.910" v="18577" actId="404"/>
        <pc:sldMkLst>
          <pc:docMk/>
          <pc:sldMk cId="1326593501" sldId="324"/>
        </pc:sldMkLst>
        <pc:spChg chg="mod">
          <ac:chgData name="Alur, Rajeev S" userId="ed187874-bfb4-47a1-89c3-901d4313695d" providerId="ADAL" clId="{A217690A-5F4F-4E96-83FD-5EAA82B52568}" dt="2022-07-27T19:35:54.910" v="18577" actId="404"/>
          <ac:spMkLst>
            <pc:docMk/>
            <pc:sldMk cId="1326593501" sldId="324"/>
            <ac:spMk id="2" creationId="{00000000-0000-0000-0000-000000000000}"/>
          </ac:spMkLst>
        </pc:spChg>
        <pc:spChg chg="del mod">
          <ac:chgData name="Alur, Rajeev S" userId="ed187874-bfb4-47a1-89c3-901d4313695d" providerId="ADAL" clId="{A217690A-5F4F-4E96-83FD-5EAA82B52568}" dt="2022-07-26T15:11:24.366" v="8297" actId="478"/>
          <ac:spMkLst>
            <pc:docMk/>
            <pc:sldMk cId="1326593501" sldId="324"/>
            <ac:spMk id="4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6T19:35:47.232" v="16494" actId="20577"/>
          <ac:spMkLst>
            <pc:docMk/>
            <pc:sldMk cId="1326593501" sldId="324"/>
            <ac:spMk id="6" creationId="{225F5D9F-FEB5-4B04-AC9F-418DF264D027}"/>
          </ac:spMkLst>
        </pc:spChg>
        <pc:picChg chg="add del mod">
          <ac:chgData name="Alur, Rajeev S" userId="ed187874-bfb4-47a1-89c3-901d4313695d" providerId="ADAL" clId="{A217690A-5F4F-4E96-83FD-5EAA82B52568}" dt="2022-07-27T19:14:35.641" v="18426" actId="478"/>
          <ac:picMkLst>
            <pc:docMk/>
            <pc:sldMk cId="1326593501" sldId="324"/>
            <ac:picMk id="5" creationId="{ABB21B25-3C61-D98C-B90B-3B6ABD4272CA}"/>
          </ac:picMkLst>
        </pc:picChg>
        <pc:picChg chg="add mod">
          <ac:chgData name="Alur, Rajeev S" userId="ed187874-bfb4-47a1-89c3-901d4313695d" providerId="ADAL" clId="{A217690A-5F4F-4E96-83FD-5EAA82B52568}" dt="2022-07-27T19:15:29.165" v="18443" actId="12788"/>
          <ac:picMkLst>
            <pc:docMk/>
            <pc:sldMk cId="1326593501" sldId="324"/>
            <ac:picMk id="9" creationId="{0B90677B-3F08-A122-EAB2-40916C9C6FAB}"/>
          </ac:picMkLst>
        </pc:picChg>
        <pc:picChg chg="add mod">
          <ac:chgData name="Alur, Rajeev S" userId="ed187874-bfb4-47a1-89c3-901d4313695d" providerId="ADAL" clId="{A217690A-5F4F-4E96-83FD-5EAA82B52568}" dt="2022-07-27T19:15:29.165" v="18443" actId="12788"/>
          <ac:picMkLst>
            <pc:docMk/>
            <pc:sldMk cId="1326593501" sldId="324"/>
            <ac:picMk id="1026" creationId="{6C055C23-726C-3558-EE5A-F68E7152A060}"/>
          </ac:picMkLst>
        </pc:picChg>
        <pc:picChg chg="add mod">
          <ac:chgData name="Alur, Rajeev S" userId="ed187874-bfb4-47a1-89c3-901d4313695d" providerId="ADAL" clId="{A217690A-5F4F-4E96-83FD-5EAA82B52568}" dt="2022-07-27T19:15:29.165" v="18443" actId="12788"/>
          <ac:picMkLst>
            <pc:docMk/>
            <pc:sldMk cId="1326593501" sldId="324"/>
            <ac:picMk id="1028" creationId="{19552751-6182-9BA1-ECE7-4D25DC1858C4}"/>
          </ac:picMkLst>
        </pc:picChg>
      </pc:sldChg>
      <pc:sldChg chg="addSp delSp modSp add del mod">
        <pc:chgData name="Alur, Rajeev S" userId="ed187874-bfb4-47a1-89c3-901d4313695d" providerId="ADAL" clId="{A217690A-5F4F-4E96-83FD-5EAA82B52568}" dt="2022-07-25T15:06:30.381" v="1226" actId="47"/>
        <pc:sldMkLst>
          <pc:docMk/>
          <pc:sldMk cId="2974963901" sldId="324"/>
        </pc:sldMkLst>
        <pc:spChg chg="del mod">
          <ac:chgData name="Alur, Rajeev S" userId="ed187874-bfb4-47a1-89c3-901d4313695d" providerId="ADAL" clId="{A217690A-5F4F-4E96-83FD-5EAA82B52568}" dt="2022-07-25T15:02:03.421" v="1175" actId="478"/>
          <ac:spMkLst>
            <pc:docMk/>
            <pc:sldMk cId="2974963901" sldId="324"/>
            <ac:spMk id="2" creationId="{00000000-0000-0000-0000-000000000000}"/>
          </ac:spMkLst>
        </pc:spChg>
        <pc:spChg chg="add del mod">
          <ac:chgData name="Alur, Rajeev S" userId="ed187874-bfb4-47a1-89c3-901d4313695d" providerId="ADAL" clId="{A217690A-5F4F-4E96-83FD-5EAA82B52568}" dt="2022-07-25T14:59:47.396" v="1083" actId="478"/>
          <ac:spMkLst>
            <pc:docMk/>
            <pc:sldMk cId="2974963901" sldId="324"/>
            <ac:spMk id="5" creationId="{677708D7-6078-8B0D-6EBD-B2A6E40E0AA0}"/>
          </ac:spMkLst>
        </pc:spChg>
        <pc:spChg chg="del">
          <ac:chgData name="Alur, Rajeev S" userId="ed187874-bfb4-47a1-89c3-901d4313695d" providerId="ADAL" clId="{A217690A-5F4F-4E96-83FD-5EAA82B52568}" dt="2022-07-25T14:59:40.413" v="1082" actId="478"/>
          <ac:spMkLst>
            <pc:docMk/>
            <pc:sldMk cId="2974963901" sldId="324"/>
            <ac:spMk id="6" creationId="{225F5D9F-FEB5-4B04-AC9F-418DF264D027}"/>
          </ac:spMkLst>
        </pc:spChg>
        <pc:spChg chg="add mod">
          <ac:chgData name="Alur, Rajeev S" userId="ed187874-bfb4-47a1-89c3-901d4313695d" providerId="ADAL" clId="{A217690A-5F4F-4E96-83FD-5EAA82B52568}" dt="2022-07-25T15:03:22.969" v="1217" actId="1076"/>
          <ac:spMkLst>
            <pc:docMk/>
            <pc:sldMk cId="2974963901" sldId="324"/>
            <ac:spMk id="7" creationId="{4261F833-CFCE-44AB-CED7-29B6C812836C}"/>
          </ac:spMkLst>
        </pc:spChg>
        <pc:spChg chg="add del mod">
          <ac:chgData name="Alur, Rajeev S" userId="ed187874-bfb4-47a1-89c3-901d4313695d" providerId="ADAL" clId="{A217690A-5F4F-4E96-83FD-5EAA82B52568}" dt="2022-07-25T15:02:06.817" v="1176" actId="478"/>
          <ac:spMkLst>
            <pc:docMk/>
            <pc:sldMk cId="2974963901" sldId="324"/>
            <ac:spMk id="9" creationId="{61935371-3522-09FF-AE49-34D668A26000}"/>
          </ac:spMkLst>
        </pc:spChg>
        <pc:spChg chg="add mod">
          <ac:chgData name="Alur, Rajeev S" userId="ed187874-bfb4-47a1-89c3-901d4313695d" providerId="ADAL" clId="{A217690A-5F4F-4E96-83FD-5EAA82B52568}" dt="2022-07-25T15:05:15.175" v="1222" actId="1076"/>
          <ac:spMkLst>
            <pc:docMk/>
            <pc:sldMk cId="2974963901" sldId="324"/>
            <ac:spMk id="10" creationId="{E1DC1263-20FD-CE65-15D3-1F33256FBB04}"/>
          </ac:spMkLst>
        </pc:spChg>
        <pc:spChg chg="add del mod">
          <ac:chgData name="Alur, Rajeev S" userId="ed187874-bfb4-47a1-89c3-901d4313695d" providerId="ADAL" clId="{A217690A-5F4F-4E96-83FD-5EAA82B52568}" dt="2022-07-25T15:05:57.812" v="1225" actId="478"/>
          <ac:spMkLst>
            <pc:docMk/>
            <pc:sldMk cId="2974963901" sldId="324"/>
            <ac:spMk id="11" creationId="{5225A5D9-8981-186F-1043-B5F291623BD0}"/>
          </ac:spMkLst>
        </pc:spChg>
      </pc:sldChg>
      <pc:sldChg chg="addSp delSp modSp add mod ord modAnim">
        <pc:chgData name="Alur, Rajeev S" userId="ed187874-bfb4-47a1-89c3-901d4313695d" providerId="ADAL" clId="{A217690A-5F4F-4E96-83FD-5EAA82B52568}" dt="2022-07-27T19:36:00.861" v="18578" actId="404"/>
        <pc:sldMkLst>
          <pc:docMk/>
          <pc:sldMk cId="2956092351" sldId="325"/>
        </pc:sldMkLst>
        <pc:spChg chg="mod">
          <ac:chgData name="Alur, Rajeev S" userId="ed187874-bfb4-47a1-89c3-901d4313695d" providerId="ADAL" clId="{A217690A-5F4F-4E96-83FD-5EAA82B52568}" dt="2022-07-27T19:36:00.861" v="18578" actId="404"/>
          <ac:spMkLst>
            <pc:docMk/>
            <pc:sldMk cId="2956092351" sldId="325"/>
            <ac:spMk id="2" creationId="{00000000-0000-0000-0000-000000000000}"/>
          </ac:spMkLst>
        </pc:spChg>
        <pc:spChg chg="del mod">
          <ac:chgData name="Alur, Rajeev S" userId="ed187874-bfb4-47a1-89c3-901d4313695d" providerId="ADAL" clId="{A217690A-5F4F-4E96-83FD-5EAA82B52568}" dt="2022-07-26T15:11:31.653" v="8298" actId="478"/>
          <ac:spMkLst>
            <pc:docMk/>
            <pc:sldMk cId="2956092351" sldId="325"/>
            <ac:spMk id="4" creationId="{00000000-0000-0000-0000-000000000000}"/>
          </ac:spMkLst>
        </pc:spChg>
        <pc:spChg chg="add del mod">
          <ac:chgData name="Alur, Rajeev S" userId="ed187874-bfb4-47a1-89c3-901d4313695d" providerId="ADAL" clId="{A217690A-5F4F-4E96-83FD-5EAA82B52568}" dt="2022-07-25T15:25:37.273" v="1920" actId="478"/>
          <ac:spMkLst>
            <pc:docMk/>
            <pc:sldMk cId="2956092351" sldId="325"/>
            <ac:spMk id="5" creationId="{91A7F0AC-767E-521E-79B0-5F4FA1B0A77C}"/>
          </ac:spMkLst>
        </pc:spChg>
        <pc:spChg chg="del">
          <ac:chgData name="Alur, Rajeev S" userId="ed187874-bfb4-47a1-89c3-901d4313695d" providerId="ADAL" clId="{A217690A-5F4F-4E96-83FD-5EAA82B52568}" dt="2022-07-25T15:25:32.555" v="1919" actId="478"/>
          <ac:spMkLst>
            <pc:docMk/>
            <pc:sldMk cId="2956092351" sldId="325"/>
            <ac:spMk id="6" creationId="{225F5D9F-FEB5-4B04-AC9F-418DF264D027}"/>
          </ac:spMkLst>
        </pc:spChg>
        <pc:spChg chg="add mod">
          <ac:chgData name="Alur, Rajeev S" userId="ed187874-bfb4-47a1-89c3-901d4313695d" providerId="ADAL" clId="{A217690A-5F4F-4E96-83FD-5EAA82B52568}" dt="2022-07-27T19:27:20.618" v="18518" actId="554"/>
          <ac:spMkLst>
            <pc:docMk/>
            <pc:sldMk cId="2956092351" sldId="325"/>
            <ac:spMk id="7" creationId="{B2BA1D59-6408-9978-2DB9-FB62950B0841}"/>
          </ac:spMkLst>
        </pc:spChg>
        <pc:spChg chg="add mod">
          <ac:chgData name="Alur, Rajeev S" userId="ed187874-bfb4-47a1-89c3-901d4313695d" providerId="ADAL" clId="{A217690A-5F4F-4E96-83FD-5EAA82B52568}" dt="2022-07-27T19:27:20.618" v="18518" actId="554"/>
          <ac:spMkLst>
            <pc:docMk/>
            <pc:sldMk cId="2956092351" sldId="325"/>
            <ac:spMk id="8" creationId="{716B3895-4D6D-7F6C-4E09-1C498C40E099}"/>
          </ac:spMkLst>
        </pc:spChg>
        <pc:spChg chg="add mod">
          <ac:chgData name="Alur, Rajeev S" userId="ed187874-bfb4-47a1-89c3-901d4313695d" providerId="ADAL" clId="{A217690A-5F4F-4E96-83FD-5EAA82B52568}" dt="2022-07-27T19:26:05.737" v="18516" actId="1076"/>
          <ac:spMkLst>
            <pc:docMk/>
            <pc:sldMk cId="2956092351" sldId="325"/>
            <ac:spMk id="9" creationId="{F8398315-BC85-6B62-E27E-6DEDF014EF5A}"/>
          </ac:spMkLst>
        </pc:spChg>
        <pc:spChg chg="add del">
          <ac:chgData name="Alur, Rajeev S" userId="ed187874-bfb4-47a1-89c3-901d4313695d" providerId="ADAL" clId="{A217690A-5F4F-4E96-83FD-5EAA82B52568}" dt="2022-07-25T16:18:23.646" v="2554" actId="478"/>
          <ac:spMkLst>
            <pc:docMk/>
            <pc:sldMk cId="2956092351" sldId="325"/>
            <ac:spMk id="10" creationId="{FD5492C6-3974-CB2D-E20E-2530B85D625C}"/>
          </ac:spMkLst>
        </pc:spChg>
        <pc:spChg chg="add del">
          <ac:chgData name="Alur, Rajeev S" userId="ed187874-bfb4-47a1-89c3-901d4313695d" providerId="ADAL" clId="{A217690A-5F4F-4E96-83FD-5EAA82B52568}" dt="2022-07-25T16:18:37.290" v="2556" actId="478"/>
          <ac:spMkLst>
            <pc:docMk/>
            <pc:sldMk cId="2956092351" sldId="325"/>
            <ac:spMk id="11" creationId="{AC6C0F2B-4BF9-6125-5FC4-B29DBC402D3F}"/>
          </ac:spMkLst>
        </pc:spChg>
        <pc:spChg chg="add del">
          <ac:chgData name="Alur, Rajeev S" userId="ed187874-bfb4-47a1-89c3-901d4313695d" providerId="ADAL" clId="{A217690A-5F4F-4E96-83FD-5EAA82B52568}" dt="2022-07-25T16:18:53.209" v="2558" actId="478"/>
          <ac:spMkLst>
            <pc:docMk/>
            <pc:sldMk cId="2956092351" sldId="325"/>
            <ac:spMk id="12" creationId="{2DD2C62D-7354-D167-B622-A7BC951505D5}"/>
          </ac:spMkLst>
        </pc:spChg>
        <pc:spChg chg="add mod">
          <ac:chgData name="Alur, Rajeev S" userId="ed187874-bfb4-47a1-89c3-901d4313695d" providerId="ADAL" clId="{A217690A-5F4F-4E96-83FD-5EAA82B52568}" dt="2022-07-27T19:25:41.165" v="18514" actId="14100"/>
          <ac:spMkLst>
            <pc:docMk/>
            <pc:sldMk cId="2956092351" sldId="325"/>
            <ac:spMk id="13" creationId="{84B2402E-3B18-277E-5884-D373EBBA015D}"/>
          </ac:spMkLst>
        </pc:spChg>
        <pc:spChg chg="add mod">
          <ac:chgData name="Alur, Rajeev S" userId="ed187874-bfb4-47a1-89c3-901d4313695d" providerId="ADAL" clId="{A217690A-5F4F-4E96-83FD-5EAA82B52568}" dt="2022-07-27T19:25:51.196" v="18515" actId="14100"/>
          <ac:spMkLst>
            <pc:docMk/>
            <pc:sldMk cId="2956092351" sldId="325"/>
            <ac:spMk id="14" creationId="{C74322A4-7880-D33C-092E-798D6DA371EA}"/>
          </ac:spMkLst>
        </pc:spChg>
      </pc:sldChg>
      <pc:sldChg chg="addSp delSp modSp add mod ord modAnim">
        <pc:chgData name="Alur, Rajeev S" userId="ed187874-bfb4-47a1-89c3-901d4313695d" providerId="ADAL" clId="{A217690A-5F4F-4E96-83FD-5EAA82B52568}" dt="2022-07-31T04:01:08.968" v="19133" actId="1076"/>
        <pc:sldMkLst>
          <pc:docMk/>
          <pc:sldMk cId="1722657006" sldId="326"/>
        </pc:sldMkLst>
        <pc:spChg chg="mod">
          <ac:chgData name="Alur, Rajeev S" userId="ed187874-bfb4-47a1-89c3-901d4313695d" providerId="ADAL" clId="{A217690A-5F4F-4E96-83FD-5EAA82B52568}" dt="2022-07-27T19:36:05.751" v="18579" actId="404"/>
          <ac:spMkLst>
            <pc:docMk/>
            <pc:sldMk cId="1722657006" sldId="326"/>
            <ac:spMk id="2" creationId="{00000000-0000-0000-0000-000000000000}"/>
          </ac:spMkLst>
        </pc:spChg>
        <pc:spChg chg="del mod">
          <ac:chgData name="Alur, Rajeev S" userId="ed187874-bfb4-47a1-89c3-901d4313695d" providerId="ADAL" clId="{A217690A-5F4F-4E96-83FD-5EAA82B52568}" dt="2022-07-26T15:11:36.627" v="8299" actId="478"/>
          <ac:spMkLst>
            <pc:docMk/>
            <pc:sldMk cId="1722657006" sldId="326"/>
            <ac:spMk id="4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31T03:59:42.351" v="19118" actId="20577"/>
          <ac:spMkLst>
            <pc:docMk/>
            <pc:sldMk cId="1722657006" sldId="326"/>
            <ac:spMk id="6" creationId="{225F5D9F-FEB5-4B04-AC9F-418DF264D027}"/>
          </ac:spMkLst>
        </pc:spChg>
        <pc:spChg chg="mod">
          <ac:chgData name="Alur, Rajeev S" userId="ed187874-bfb4-47a1-89c3-901d4313695d" providerId="ADAL" clId="{A217690A-5F4F-4E96-83FD-5EAA82B52568}" dt="2022-07-25T16:45:48.635" v="2681"/>
          <ac:spMkLst>
            <pc:docMk/>
            <pc:sldMk cId="1722657006" sldId="326"/>
            <ac:spMk id="7" creationId="{BBA62B6F-079D-F9A1-A947-9FEEC7DD0927}"/>
          </ac:spMkLst>
        </pc:spChg>
        <pc:spChg chg="del mod">
          <ac:chgData name="Alur, Rajeev S" userId="ed187874-bfb4-47a1-89c3-901d4313695d" providerId="ADAL" clId="{A217690A-5F4F-4E96-83FD-5EAA82B52568}" dt="2022-07-25T16:48:21.736" v="2716" actId="478"/>
          <ac:spMkLst>
            <pc:docMk/>
            <pc:sldMk cId="1722657006" sldId="326"/>
            <ac:spMk id="8" creationId="{F8BEB5E8-ACB1-52C8-7042-95CD58A4FC8C}"/>
          </ac:spMkLst>
        </pc:spChg>
        <pc:spChg chg="mod">
          <ac:chgData name="Alur, Rajeev S" userId="ed187874-bfb4-47a1-89c3-901d4313695d" providerId="ADAL" clId="{A217690A-5F4F-4E96-83FD-5EAA82B52568}" dt="2022-07-31T04:00:50.323" v="19132" actId="1076"/>
          <ac:spMkLst>
            <pc:docMk/>
            <pc:sldMk cId="1722657006" sldId="326"/>
            <ac:spMk id="10" creationId="{0D74B3B8-0C1E-596F-3195-7DC1E43C1DA9}"/>
          </ac:spMkLst>
        </pc:spChg>
        <pc:spChg chg="del mod">
          <ac:chgData name="Alur, Rajeev S" userId="ed187874-bfb4-47a1-89c3-901d4313695d" providerId="ADAL" clId="{A217690A-5F4F-4E96-83FD-5EAA82B52568}" dt="2022-07-25T16:48:27.201" v="2717" actId="478"/>
          <ac:spMkLst>
            <pc:docMk/>
            <pc:sldMk cId="1722657006" sldId="326"/>
            <ac:spMk id="11" creationId="{21A2B953-A47A-250D-580E-16EAEF09C01A}"/>
          </ac:spMkLst>
        </pc:spChg>
        <pc:spChg chg="add mod">
          <ac:chgData name="Alur, Rajeev S" userId="ed187874-bfb4-47a1-89c3-901d4313695d" providerId="ADAL" clId="{A217690A-5F4F-4E96-83FD-5EAA82B52568}" dt="2022-07-25T16:47:40.884" v="2712" actId="164"/>
          <ac:spMkLst>
            <pc:docMk/>
            <pc:sldMk cId="1722657006" sldId="326"/>
            <ac:spMk id="15" creationId="{605B851F-E684-0810-4486-B77BE2E71988}"/>
          </ac:spMkLst>
        </pc:spChg>
        <pc:spChg chg="add del mod">
          <ac:chgData name="Alur, Rajeev S" userId="ed187874-bfb4-47a1-89c3-901d4313695d" providerId="ADAL" clId="{A217690A-5F4F-4E96-83FD-5EAA82B52568}" dt="2022-07-25T16:46:52.819" v="2706" actId="478"/>
          <ac:spMkLst>
            <pc:docMk/>
            <pc:sldMk cId="1722657006" sldId="326"/>
            <ac:spMk id="16" creationId="{09B62564-C353-0035-766B-C6C82FA91849}"/>
          </ac:spMkLst>
        </pc:spChg>
        <pc:spChg chg="add mod">
          <ac:chgData name="Alur, Rajeev S" userId="ed187874-bfb4-47a1-89c3-901d4313695d" providerId="ADAL" clId="{A217690A-5F4F-4E96-83FD-5EAA82B52568}" dt="2022-07-31T04:01:08.968" v="19133" actId="1076"/>
          <ac:spMkLst>
            <pc:docMk/>
            <pc:sldMk cId="1722657006" sldId="326"/>
            <ac:spMk id="17" creationId="{B9F0FCE1-B03F-D204-D1A0-53660C5554A4}"/>
          </ac:spMkLst>
        </pc:spChg>
        <pc:spChg chg="add mod">
          <ac:chgData name="Alur, Rajeev S" userId="ed187874-bfb4-47a1-89c3-901d4313695d" providerId="ADAL" clId="{A217690A-5F4F-4E96-83FD-5EAA82B52568}" dt="2022-07-25T16:47:40.884" v="2712" actId="164"/>
          <ac:spMkLst>
            <pc:docMk/>
            <pc:sldMk cId="1722657006" sldId="326"/>
            <ac:spMk id="18" creationId="{D91D9980-B03C-6761-0471-7276342D7F74}"/>
          </ac:spMkLst>
        </pc:spChg>
        <pc:spChg chg="add mod">
          <ac:chgData name="Alur, Rajeev S" userId="ed187874-bfb4-47a1-89c3-901d4313695d" providerId="ADAL" clId="{A217690A-5F4F-4E96-83FD-5EAA82B52568}" dt="2022-07-31T03:59:56.551" v="19121" actId="20577"/>
          <ac:spMkLst>
            <pc:docMk/>
            <pc:sldMk cId="1722657006" sldId="326"/>
            <ac:spMk id="19" creationId="{2AA7BCCD-E754-3FF1-6AFC-62AD0C70C3C1}"/>
          </ac:spMkLst>
        </pc:spChg>
        <pc:spChg chg="add mod">
          <ac:chgData name="Alur, Rajeev S" userId="ed187874-bfb4-47a1-89c3-901d4313695d" providerId="ADAL" clId="{A217690A-5F4F-4E96-83FD-5EAA82B52568}" dt="2022-07-25T16:47:40.884" v="2712" actId="164"/>
          <ac:spMkLst>
            <pc:docMk/>
            <pc:sldMk cId="1722657006" sldId="326"/>
            <ac:spMk id="20" creationId="{6434267F-4B06-88AD-7740-CE7E80ED4E12}"/>
          </ac:spMkLst>
        </pc:spChg>
        <pc:spChg chg="add mod">
          <ac:chgData name="Alur, Rajeev S" userId="ed187874-bfb4-47a1-89c3-901d4313695d" providerId="ADAL" clId="{A217690A-5F4F-4E96-83FD-5EAA82B52568}" dt="2022-07-31T04:00:15.170" v="19130" actId="20577"/>
          <ac:spMkLst>
            <pc:docMk/>
            <pc:sldMk cId="1722657006" sldId="326"/>
            <ac:spMk id="21" creationId="{9236CA9E-DDD3-F7FB-8567-E4D2D58B16D7}"/>
          </ac:spMkLst>
        </pc:spChg>
        <pc:spChg chg="add mod">
          <ac:chgData name="Alur, Rajeev S" userId="ed187874-bfb4-47a1-89c3-901d4313695d" providerId="ADAL" clId="{A217690A-5F4F-4E96-83FD-5EAA82B52568}" dt="2022-07-25T16:59:34.068" v="2909" actId="1076"/>
          <ac:spMkLst>
            <pc:docMk/>
            <pc:sldMk cId="1722657006" sldId="326"/>
            <ac:spMk id="22" creationId="{714A0881-6275-98A6-BEF8-3C1B0B03F515}"/>
          </ac:spMkLst>
        </pc:spChg>
        <pc:spChg chg="add mod">
          <ac:chgData name="Alur, Rajeev S" userId="ed187874-bfb4-47a1-89c3-901d4313695d" providerId="ADAL" clId="{A217690A-5F4F-4E96-83FD-5EAA82B52568}" dt="2022-07-27T19:29:48.265" v="18526" actId="12788"/>
          <ac:spMkLst>
            <pc:docMk/>
            <pc:sldMk cId="1722657006" sldId="326"/>
            <ac:spMk id="25" creationId="{D894F229-F9C0-FDA1-DCDC-60AAE3B158B7}"/>
          </ac:spMkLst>
        </pc:spChg>
        <pc:spChg chg="add mod">
          <ac:chgData name="Alur, Rajeev S" userId="ed187874-bfb4-47a1-89c3-901d4313695d" providerId="ADAL" clId="{A217690A-5F4F-4E96-83FD-5EAA82B52568}" dt="2022-07-27T19:32:37.843" v="18557" actId="20577"/>
          <ac:spMkLst>
            <pc:docMk/>
            <pc:sldMk cId="1722657006" sldId="326"/>
            <ac:spMk id="26" creationId="{679B1AFF-7398-7C6D-C5D8-DA4CA240414E}"/>
          </ac:spMkLst>
        </pc:spChg>
        <pc:spChg chg="mod topLvl">
          <ac:chgData name="Alur, Rajeev S" userId="ed187874-bfb4-47a1-89c3-901d4313695d" providerId="ADAL" clId="{A217690A-5F4F-4E96-83FD-5EAA82B52568}" dt="2022-07-25T16:54:41.295" v="2856" actId="164"/>
          <ac:spMkLst>
            <pc:docMk/>
            <pc:sldMk cId="1722657006" sldId="326"/>
            <ac:spMk id="28" creationId="{2C0D496A-E0D4-229E-273B-84746C5752DE}"/>
          </ac:spMkLst>
        </pc:spChg>
        <pc:spChg chg="mod topLvl">
          <ac:chgData name="Alur, Rajeev S" userId="ed187874-bfb4-47a1-89c3-901d4313695d" providerId="ADAL" clId="{A217690A-5F4F-4E96-83FD-5EAA82B52568}" dt="2022-07-25T16:54:41.295" v="2856" actId="164"/>
          <ac:spMkLst>
            <pc:docMk/>
            <pc:sldMk cId="1722657006" sldId="326"/>
            <ac:spMk id="29" creationId="{C9B96FE9-1ACF-B9E0-06C6-CA8ABD839839}"/>
          </ac:spMkLst>
        </pc:spChg>
        <pc:spChg chg="mod topLvl">
          <ac:chgData name="Alur, Rajeev S" userId="ed187874-bfb4-47a1-89c3-901d4313695d" providerId="ADAL" clId="{A217690A-5F4F-4E96-83FD-5EAA82B52568}" dt="2022-07-25T16:54:41.295" v="2856" actId="164"/>
          <ac:spMkLst>
            <pc:docMk/>
            <pc:sldMk cId="1722657006" sldId="326"/>
            <ac:spMk id="33" creationId="{BBFACA80-4828-2798-CFC8-3DCC45636FBD}"/>
          </ac:spMkLst>
        </pc:spChg>
        <pc:spChg chg="mod topLvl">
          <ac:chgData name="Alur, Rajeev S" userId="ed187874-bfb4-47a1-89c3-901d4313695d" providerId="ADAL" clId="{A217690A-5F4F-4E96-83FD-5EAA82B52568}" dt="2022-07-25T16:54:41.295" v="2856" actId="164"/>
          <ac:spMkLst>
            <pc:docMk/>
            <pc:sldMk cId="1722657006" sldId="326"/>
            <ac:spMk id="34" creationId="{B7B420A6-3615-72E0-D735-0FAA782E9B03}"/>
          </ac:spMkLst>
        </pc:spChg>
        <pc:spChg chg="mod topLvl">
          <ac:chgData name="Alur, Rajeev S" userId="ed187874-bfb4-47a1-89c3-901d4313695d" providerId="ADAL" clId="{A217690A-5F4F-4E96-83FD-5EAA82B52568}" dt="2022-07-25T16:54:41.295" v="2856" actId="164"/>
          <ac:spMkLst>
            <pc:docMk/>
            <pc:sldMk cId="1722657006" sldId="326"/>
            <ac:spMk id="35" creationId="{2214FF6E-827C-7B4F-B430-08B242A92209}"/>
          </ac:spMkLst>
        </pc:spChg>
        <pc:spChg chg="del mod topLvl">
          <ac:chgData name="Alur, Rajeev S" userId="ed187874-bfb4-47a1-89c3-901d4313695d" providerId="ADAL" clId="{A217690A-5F4F-4E96-83FD-5EAA82B52568}" dt="2022-07-25T16:51:33.509" v="2828" actId="478"/>
          <ac:spMkLst>
            <pc:docMk/>
            <pc:sldMk cId="1722657006" sldId="326"/>
            <ac:spMk id="36" creationId="{3739211F-7A56-ABDA-87B8-2D813C64DA40}"/>
          </ac:spMkLst>
        </pc:spChg>
        <pc:spChg chg="mod topLvl">
          <ac:chgData name="Alur, Rajeev S" userId="ed187874-bfb4-47a1-89c3-901d4313695d" providerId="ADAL" clId="{A217690A-5F4F-4E96-83FD-5EAA82B52568}" dt="2022-07-25T16:54:41.295" v="2856" actId="164"/>
          <ac:spMkLst>
            <pc:docMk/>
            <pc:sldMk cId="1722657006" sldId="326"/>
            <ac:spMk id="37" creationId="{259B816A-5B65-C4D2-FFA0-4ABE3E4E0770}"/>
          </ac:spMkLst>
        </pc:spChg>
        <pc:spChg chg="mod topLvl">
          <ac:chgData name="Alur, Rajeev S" userId="ed187874-bfb4-47a1-89c3-901d4313695d" providerId="ADAL" clId="{A217690A-5F4F-4E96-83FD-5EAA82B52568}" dt="2022-07-25T16:54:41.295" v="2856" actId="164"/>
          <ac:spMkLst>
            <pc:docMk/>
            <pc:sldMk cId="1722657006" sldId="326"/>
            <ac:spMk id="38" creationId="{74CADC8A-19A5-4AD3-EB96-D185D2816DC8}"/>
          </ac:spMkLst>
        </pc:spChg>
        <pc:spChg chg="del mod topLvl">
          <ac:chgData name="Alur, Rajeev S" userId="ed187874-bfb4-47a1-89c3-901d4313695d" providerId="ADAL" clId="{A217690A-5F4F-4E96-83FD-5EAA82B52568}" dt="2022-07-25T16:51:18.067" v="2823" actId="478"/>
          <ac:spMkLst>
            <pc:docMk/>
            <pc:sldMk cId="1722657006" sldId="326"/>
            <ac:spMk id="39" creationId="{B8BE7CC3-9F8D-BC1D-205F-CC1DAF4D0450}"/>
          </ac:spMkLst>
        </pc:spChg>
        <pc:spChg chg="add mod">
          <ac:chgData name="Alur, Rajeev S" userId="ed187874-bfb4-47a1-89c3-901d4313695d" providerId="ADAL" clId="{A217690A-5F4F-4E96-83FD-5EAA82B52568}" dt="2022-07-25T16:54:41.295" v="2856" actId="164"/>
          <ac:spMkLst>
            <pc:docMk/>
            <pc:sldMk cId="1722657006" sldId="326"/>
            <ac:spMk id="42" creationId="{BFFAEE99-5BEA-ECDE-1164-34E0AF114251}"/>
          </ac:spMkLst>
        </pc:spChg>
        <pc:spChg chg="add mod">
          <ac:chgData name="Alur, Rajeev S" userId="ed187874-bfb4-47a1-89c3-901d4313695d" providerId="ADAL" clId="{A217690A-5F4F-4E96-83FD-5EAA82B52568}" dt="2022-07-25T16:54:41.295" v="2856" actId="164"/>
          <ac:spMkLst>
            <pc:docMk/>
            <pc:sldMk cId="1722657006" sldId="326"/>
            <ac:spMk id="43" creationId="{51FE23FB-A21F-4CEB-57FE-137C80553AB4}"/>
          </ac:spMkLst>
        </pc:spChg>
        <pc:spChg chg="add mod">
          <ac:chgData name="Alur, Rajeev S" userId="ed187874-bfb4-47a1-89c3-901d4313695d" providerId="ADAL" clId="{A217690A-5F4F-4E96-83FD-5EAA82B52568}" dt="2022-07-25T16:54:41.295" v="2856" actId="164"/>
          <ac:spMkLst>
            <pc:docMk/>
            <pc:sldMk cId="1722657006" sldId="326"/>
            <ac:spMk id="44" creationId="{A8A8965F-ED79-C34F-CFD0-5172CC484874}"/>
          </ac:spMkLst>
        </pc:spChg>
        <pc:spChg chg="add mod">
          <ac:chgData name="Alur, Rajeev S" userId="ed187874-bfb4-47a1-89c3-901d4313695d" providerId="ADAL" clId="{A217690A-5F4F-4E96-83FD-5EAA82B52568}" dt="2022-07-25T17:02:09.818" v="2994" actId="20577"/>
          <ac:spMkLst>
            <pc:docMk/>
            <pc:sldMk cId="1722657006" sldId="326"/>
            <ac:spMk id="45" creationId="{07EA9395-9701-9C98-3F7A-635C240DE7C5}"/>
          </ac:spMkLst>
        </pc:spChg>
        <pc:spChg chg="add mod">
          <ac:chgData name="Alur, Rajeev S" userId="ed187874-bfb4-47a1-89c3-901d4313695d" providerId="ADAL" clId="{A217690A-5F4F-4E96-83FD-5EAA82B52568}" dt="2022-07-27T19:29:48.265" v="18526" actId="12788"/>
          <ac:spMkLst>
            <pc:docMk/>
            <pc:sldMk cId="1722657006" sldId="326"/>
            <ac:spMk id="46" creationId="{F2FB9C72-85EC-3759-A5DE-D3D0FE9A7973}"/>
          </ac:spMkLst>
        </pc:spChg>
        <pc:spChg chg="add mod">
          <ac:chgData name="Alur, Rajeev S" userId="ed187874-bfb4-47a1-89c3-901d4313695d" providerId="ADAL" clId="{A217690A-5F4F-4E96-83FD-5EAA82B52568}" dt="2022-07-27T19:34:26.635" v="18570" actId="20577"/>
          <ac:spMkLst>
            <pc:docMk/>
            <pc:sldMk cId="1722657006" sldId="326"/>
            <ac:spMk id="48" creationId="{3498F86C-5A37-4810-32FC-EF5C20FF6FE7}"/>
          </ac:spMkLst>
        </pc:spChg>
        <pc:grpChg chg="add del mod">
          <ac:chgData name="Alur, Rajeev S" userId="ed187874-bfb4-47a1-89c3-901d4313695d" providerId="ADAL" clId="{A217690A-5F4F-4E96-83FD-5EAA82B52568}" dt="2022-07-25T16:48:21.736" v="2716" actId="478"/>
          <ac:grpSpMkLst>
            <pc:docMk/>
            <pc:sldMk cId="1722657006" sldId="326"/>
            <ac:grpSpMk id="5" creationId="{C51759B0-EF10-9A66-AC6B-4ED42FC8BA32}"/>
          </ac:grpSpMkLst>
        </pc:grpChg>
        <pc:grpChg chg="add del mod">
          <ac:chgData name="Alur, Rajeev S" userId="ed187874-bfb4-47a1-89c3-901d4313695d" providerId="ADAL" clId="{A217690A-5F4F-4E96-83FD-5EAA82B52568}" dt="2022-07-25T16:48:27.201" v="2717" actId="478"/>
          <ac:grpSpMkLst>
            <pc:docMk/>
            <pc:sldMk cId="1722657006" sldId="326"/>
            <ac:grpSpMk id="9" creationId="{D09AD22E-14C6-AE80-BE66-6E92EB96EA99}"/>
          </ac:grpSpMkLst>
        </pc:grpChg>
        <pc:grpChg chg="add mod">
          <ac:chgData name="Alur, Rajeev S" userId="ed187874-bfb4-47a1-89c3-901d4313695d" providerId="ADAL" clId="{A217690A-5F4F-4E96-83FD-5EAA82B52568}" dt="2022-07-27T19:29:48.265" v="18526" actId="12788"/>
          <ac:grpSpMkLst>
            <pc:docMk/>
            <pc:sldMk cId="1722657006" sldId="326"/>
            <ac:grpSpMk id="24" creationId="{17DFADC2-2DE2-940C-5E5B-98A441950343}"/>
          </ac:grpSpMkLst>
        </pc:grpChg>
        <pc:grpChg chg="add del mod">
          <ac:chgData name="Alur, Rajeev S" userId="ed187874-bfb4-47a1-89c3-901d4313695d" providerId="ADAL" clId="{A217690A-5F4F-4E96-83FD-5EAA82B52568}" dt="2022-07-25T16:51:09.304" v="2822" actId="165"/>
          <ac:grpSpMkLst>
            <pc:docMk/>
            <pc:sldMk cId="1722657006" sldId="326"/>
            <ac:grpSpMk id="27" creationId="{1A3DE417-69D8-6CF1-CA92-673237BB0FE3}"/>
          </ac:grpSpMkLst>
        </pc:grpChg>
        <pc:grpChg chg="add mod">
          <ac:chgData name="Alur, Rajeev S" userId="ed187874-bfb4-47a1-89c3-901d4313695d" providerId="ADAL" clId="{A217690A-5F4F-4E96-83FD-5EAA82B52568}" dt="2022-07-27T19:29:56.377" v="18527" actId="1076"/>
          <ac:grpSpMkLst>
            <pc:docMk/>
            <pc:sldMk cId="1722657006" sldId="326"/>
            <ac:grpSpMk id="47" creationId="{645918A7-3D8E-4EB9-5432-F0BD8C4AA16E}"/>
          </ac:grpSpMkLst>
        </pc:grpChg>
        <pc:cxnChg chg="add mod">
          <ac:chgData name="Alur, Rajeev S" userId="ed187874-bfb4-47a1-89c3-901d4313695d" providerId="ADAL" clId="{A217690A-5F4F-4E96-83FD-5EAA82B52568}" dt="2022-07-25T16:47:40.884" v="2712" actId="164"/>
          <ac:cxnSpMkLst>
            <pc:docMk/>
            <pc:sldMk cId="1722657006" sldId="326"/>
            <ac:cxnSpMk id="12" creationId="{00FCAF0C-0B7C-6FF5-2913-D70DC60ED28C}"/>
          </ac:cxnSpMkLst>
        </pc:cxnChg>
        <pc:cxnChg chg="add mod">
          <ac:chgData name="Alur, Rajeev S" userId="ed187874-bfb4-47a1-89c3-901d4313695d" providerId="ADAL" clId="{A217690A-5F4F-4E96-83FD-5EAA82B52568}" dt="2022-07-25T16:47:40.884" v="2712" actId="164"/>
          <ac:cxnSpMkLst>
            <pc:docMk/>
            <pc:sldMk cId="1722657006" sldId="326"/>
            <ac:cxnSpMk id="13" creationId="{A51CF188-5032-12E3-CA91-0C0E14053694}"/>
          </ac:cxnSpMkLst>
        </pc:cxnChg>
        <pc:cxnChg chg="add mod">
          <ac:chgData name="Alur, Rajeev S" userId="ed187874-bfb4-47a1-89c3-901d4313695d" providerId="ADAL" clId="{A217690A-5F4F-4E96-83FD-5EAA82B52568}" dt="2022-07-25T16:47:40.884" v="2712" actId="164"/>
          <ac:cxnSpMkLst>
            <pc:docMk/>
            <pc:sldMk cId="1722657006" sldId="326"/>
            <ac:cxnSpMk id="14" creationId="{0EA59C57-31E2-8B92-AE1C-AABD13977120}"/>
          </ac:cxnSpMkLst>
        </pc:cxnChg>
        <pc:cxnChg chg="mod topLvl">
          <ac:chgData name="Alur, Rajeev S" userId="ed187874-bfb4-47a1-89c3-901d4313695d" providerId="ADAL" clId="{A217690A-5F4F-4E96-83FD-5EAA82B52568}" dt="2022-07-25T16:54:41.295" v="2856" actId="164"/>
          <ac:cxnSpMkLst>
            <pc:docMk/>
            <pc:sldMk cId="1722657006" sldId="326"/>
            <ac:cxnSpMk id="30" creationId="{74D805B9-48BA-36CD-534C-302A6AC1CC73}"/>
          </ac:cxnSpMkLst>
        </pc:cxnChg>
        <pc:cxnChg chg="mod topLvl">
          <ac:chgData name="Alur, Rajeev S" userId="ed187874-bfb4-47a1-89c3-901d4313695d" providerId="ADAL" clId="{A217690A-5F4F-4E96-83FD-5EAA82B52568}" dt="2022-07-25T16:54:41.295" v="2856" actId="164"/>
          <ac:cxnSpMkLst>
            <pc:docMk/>
            <pc:sldMk cId="1722657006" sldId="326"/>
            <ac:cxnSpMk id="31" creationId="{AC91902D-F8D6-10EA-6768-C87EDF7BD745}"/>
          </ac:cxnSpMkLst>
        </pc:cxnChg>
        <pc:cxnChg chg="mod topLvl">
          <ac:chgData name="Alur, Rajeev S" userId="ed187874-bfb4-47a1-89c3-901d4313695d" providerId="ADAL" clId="{A217690A-5F4F-4E96-83FD-5EAA82B52568}" dt="2022-07-25T16:54:41.295" v="2856" actId="164"/>
          <ac:cxnSpMkLst>
            <pc:docMk/>
            <pc:sldMk cId="1722657006" sldId="326"/>
            <ac:cxnSpMk id="32" creationId="{B3EF48B8-84C2-A351-C087-526A17CF4E6B}"/>
          </ac:cxnSpMkLst>
        </pc:cxnChg>
        <pc:cxnChg chg="add mod">
          <ac:chgData name="Alur, Rajeev S" userId="ed187874-bfb4-47a1-89c3-901d4313695d" providerId="ADAL" clId="{A217690A-5F4F-4E96-83FD-5EAA82B52568}" dt="2022-07-25T16:54:41.295" v="2856" actId="164"/>
          <ac:cxnSpMkLst>
            <pc:docMk/>
            <pc:sldMk cId="1722657006" sldId="326"/>
            <ac:cxnSpMk id="40" creationId="{B993CF52-94F1-6DC7-FD91-5CF3FB983C69}"/>
          </ac:cxnSpMkLst>
        </pc:cxnChg>
      </pc:sldChg>
      <pc:sldChg chg="addSp delSp modSp add mod delAnim modAnim">
        <pc:chgData name="Alur, Rajeev S" userId="ed187874-bfb4-47a1-89c3-901d4313695d" providerId="ADAL" clId="{A217690A-5F4F-4E96-83FD-5EAA82B52568}" dt="2022-07-27T19:45:51.575" v="18621" actId="20577"/>
        <pc:sldMkLst>
          <pc:docMk/>
          <pc:sldMk cId="3983370393" sldId="327"/>
        </pc:sldMkLst>
        <pc:spChg chg="mod">
          <ac:chgData name="Alur, Rajeev S" userId="ed187874-bfb4-47a1-89c3-901d4313695d" providerId="ADAL" clId="{A217690A-5F4F-4E96-83FD-5EAA82B52568}" dt="2022-07-27T19:36:36.077" v="18585" actId="1076"/>
          <ac:spMkLst>
            <pc:docMk/>
            <pc:sldMk cId="3983370393" sldId="327"/>
            <ac:spMk id="2" creationId="{00000000-0000-0000-0000-000000000000}"/>
          </ac:spMkLst>
        </pc:spChg>
        <pc:spChg chg="del mod">
          <ac:chgData name="Alur, Rajeev S" userId="ed187874-bfb4-47a1-89c3-901d4313695d" providerId="ADAL" clId="{A217690A-5F4F-4E96-83FD-5EAA82B52568}" dt="2022-07-26T15:11:43.255" v="8300" actId="478"/>
          <ac:spMkLst>
            <pc:docMk/>
            <pc:sldMk cId="3983370393" sldId="327"/>
            <ac:spMk id="4" creationId="{00000000-0000-0000-0000-000000000000}"/>
          </ac:spMkLst>
        </pc:spChg>
        <pc:spChg chg="add del mod">
          <ac:chgData name="Alur, Rajeev S" userId="ed187874-bfb4-47a1-89c3-901d4313695d" providerId="ADAL" clId="{A217690A-5F4F-4E96-83FD-5EAA82B52568}" dt="2022-07-25T17:03:05.404" v="2997" actId="478"/>
          <ac:spMkLst>
            <pc:docMk/>
            <pc:sldMk cId="3983370393" sldId="327"/>
            <ac:spMk id="5" creationId="{3AC48840-3D8A-1805-1518-4AD0C9360D87}"/>
          </ac:spMkLst>
        </pc:spChg>
        <pc:spChg chg="del">
          <ac:chgData name="Alur, Rajeev S" userId="ed187874-bfb4-47a1-89c3-901d4313695d" providerId="ADAL" clId="{A217690A-5F4F-4E96-83FD-5EAA82B52568}" dt="2022-07-25T17:03:01.248" v="2996" actId="478"/>
          <ac:spMkLst>
            <pc:docMk/>
            <pc:sldMk cId="3983370393" sldId="327"/>
            <ac:spMk id="6" creationId="{225F5D9F-FEB5-4B04-AC9F-418DF264D027}"/>
          </ac:spMkLst>
        </pc:spChg>
        <pc:spChg chg="del">
          <ac:chgData name="Alur, Rajeev S" userId="ed187874-bfb4-47a1-89c3-901d4313695d" providerId="ADAL" clId="{A217690A-5F4F-4E96-83FD-5EAA82B52568}" dt="2022-07-25T17:03:01.248" v="2996" actId="478"/>
          <ac:spMkLst>
            <pc:docMk/>
            <pc:sldMk cId="3983370393" sldId="327"/>
            <ac:spMk id="25" creationId="{D894F229-F9C0-FDA1-DCDC-60AAE3B158B7}"/>
          </ac:spMkLst>
        </pc:spChg>
        <pc:spChg chg="mod">
          <ac:chgData name="Alur, Rajeev S" userId="ed187874-bfb4-47a1-89c3-901d4313695d" providerId="ADAL" clId="{A217690A-5F4F-4E96-83FD-5EAA82B52568}" dt="2022-07-27T19:34:47.922" v="18571" actId="404"/>
          <ac:spMkLst>
            <pc:docMk/>
            <pc:sldMk cId="3983370393" sldId="327"/>
            <ac:spMk id="26" creationId="{679B1AFF-7398-7C6D-C5D8-DA4CA240414E}"/>
          </ac:spMkLst>
        </pc:spChg>
        <pc:spChg chg="mod topLvl">
          <ac:chgData name="Alur, Rajeev S" userId="ed187874-bfb4-47a1-89c3-901d4313695d" providerId="ADAL" clId="{A217690A-5F4F-4E96-83FD-5EAA82B52568}" dt="2022-07-27T19:38:20.903" v="18593" actId="165"/>
          <ac:spMkLst>
            <pc:docMk/>
            <pc:sldMk cId="3983370393" sldId="327"/>
            <ac:spMk id="28" creationId="{2C0D496A-E0D4-229E-273B-84746C5752DE}"/>
          </ac:spMkLst>
        </pc:spChg>
        <pc:spChg chg="del mod topLvl">
          <ac:chgData name="Alur, Rajeev S" userId="ed187874-bfb4-47a1-89c3-901d4313695d" providerId="ADAL" clId="{A217690A-5F4F-4E96-83FD-5EAA82B52568}" dt="2022-07-25T17:04:23.173" v="3022" actId="478"/>
          <ac:spMkLst>
            <pc:docMk/>
            <pc:sldMk cId="3983370393" sldId="327"/>
            <ac:spMk id="29" creationId="{C9B96FE9-1ACF-B9E0-06C6-CA8ABD839839}"/>
          </ac:spMkLst>
        </pc:spChg>
        <pc:spChg chg="mod topLvl">
          <ac:chgData name="Alur, Rajeev S" userId="ed187874-bfb4-47a1-89c3-901d4313695d" providerId="ADAL" clId="{A217690A-5F4F-4E96-83FD-5EAA82B52568}" dt="2022-07-27T19:41:21.897" v="18604" actId="1076"/>
          <ac:spMkLst>
            <pc:docMk/>
            <pc:sldMk cId="3983370393" sldId="327"/>
            <ac:spMk id="33" creationId="{BBFACA80-4828-2798-CFC8-3DCC45636FBD}"/>
          </ac:spMkLst>
        </pc:spChg>
        <pc:spChg chg="add del mod topLvl">
          <ac:chgData name="Alur, Rajeev S" userId="ed187874-bfb4-47a1-89c3-901d4313695d" providerId="ADAL" clId="{A217690A-5F4F-4E96-83FD-5EAA82B52568}" dt="2022-07-27T19:38:20.903" v="18593" actId="165"/>
          <ac:spMkLst>
            <pc:docMk/>
            <pc:sldMk cId="3983370393" sldId="327"/>
            <ac:spMk id="34" creationId="{B7B420A6-3615-72E0-D735-0FAA782E9B03}"/>
          </ac:spMkLst>
        </pc:spChg>
        <pc:spChg chg="mod topLvl">
          <ac:chgData name="Alur, Rajeev S" userId="ed187874-bfb4-47a1-89c3-901d4313695d" providerId="ADAL" clId="{A217690A-5F4F-4E96-83FD-5EAA82B52568}" dt="2022-07-27T19:38:20.903" v="18593" actId="165"/>
          <ac:spMkLst>
            <pc:docMk/>
            <pc:sldMk cId="3983370393" sldId="327"/>
            <ac:spMk id="35" creationId="{2214FF6E-827C-7B4F-B430-08B242A92209}"/>
          </ac:spMkLst>
        </pc:spChg>
        <pc:spChg chg="mod topLvl">
          <ac:chgData name="Alur, Rajeev S" userId="ed187874-bfb4-47a1-89c3-901d4313695d" providerId="ADAL" clId="{A217690A-5F4F-4E96-83FD-5EAA82B52568}" dt="2022-07-27T19:38:28.336" v="18594" actId="1076"/>
          <ac:spMkLst>
            <pc:docMk/>
            <pc:sldMk cId="3983370393" sldId="327"/>
            <ac:spMk id="37" creationId="{259B816A-5B65-C4D2-FFA0-4ABE3E4E0770}"/>
          </ac:spMkLst>
        </pc:spChg>
        <pc:spChg chg="mod topLvl">
          <ac:chgData name="Alur, Rajeev S" userId="ed187874-bfb4-47a1-89c3-901d4313695d" providerId="ADAL" clId="{A217690A-5F4F-4E96-83FD-5EAA82B52568}" dt="2022-07-27T19:38:20.903" v="18593" actId="165"/>
          <ac:spMkLst>
            <pc:docMk/>
            <pc:sldMk cId="3983370393" sldId="327"/>
            <ac:spMk id="38" creationId="{74CADC8A-19A5-4AD3-EB96-D185D2816DC8}"/>
          </ac:spMkLst>
        </pc:spChg>
        <pc:spChg chg="del mod topLvl">
          <ac:chgData name="Alur, Rajeev S" userId="ed187874-bfb4-47a1-89c3-901d4313695d" providerId="ADAL" clId="{A217690A-5F4F-4E96-83FD-5EAA82B52568}" dt="2022-07-25T17:04:06.815" v="3019" actId="478"/>
          <ac:spMkLst>
            <pc:docMk/>
            <pc:sldMk cId="3983370393" sldId="327"/>
            <ac:spMk id="42" creationId="{BFFAEE99-5BEA-ECDE-1164-34E0AF114251}"/>
          </ac:spMkLst>
        </pc:spChg>
        <pc:spChg chg="mod topLvl">
          <ac:chgData name="Alur, Rajeev S" userId="ed187874-bfb4-47a1-89c3-901d4313695d" providerId="ADAL" clId="{A217690A-5F4F-4E96-83FD-5EAA82B52568}" dt="2022-07-27T19:38:20.903" v="18593" actId="165"/>
          <ac:spMkLst>
            <pc:docMk/>
            <pc:sldMk cId="3983370393" sldId="327"/>
            <ac:spMk id="43" creationId="{51FE23FB-A21F-4CEB-57FE-137C80553AB4}"/>
          </ac:spMkLst>
        </pc:spChg>
        <pc:spChg chg="mod topLvl">
          <ac:chgData name="Alur, Rajeev S" userId="ed187874-bfb4-47a1-89c3-901d4313695d" providerId="ADAL" clId="{A217690A-5F4F-4E96-83FD-5EAA82B52568}" dt="2022-07-27T19:38:20.903" v="18593" actId="165"/>
          <ac:spMkLst>
            <pc:docMk/>
            <pc:sldMk cId="3983370393" sldId="327"/>
            <ac:spMk id="44" creationId="{A8A8965F-ED79-C34F-CFD0-5172CC484874}"/>
          </ac:spMkLst>
        </pc:spChg>
        <pc:spChg chg="mod topLvl">
          <ac:chgData name="Alur, Rajeev S" userId="ed187874-bfb4-47a1-89c3-901d4313695d" providerId="ADAL" clId="{A217690A-5F4F-4E96-83FD-5EAA82B52568}" dt="2022-07-27T19:38:35.893" v="18596" actId="14100"/>
          <ac:spMkLst>
            <pc:docMk/>
            <pc:sldMk cId="3983370393" sldId="327"/>
            <ac:spMk id="45" creationId="{07EA9395-9701-9C98-3F7A-635C240DE7C5}"/>
          </ac:spMkLst>
        </pc:spChg>
        <pc:spChg chg="mod">
          <ac:chgData name="Alur, Rajeev S" userId="ed187874-bfb4-47a1-89c3-901d4313695d" providerId="ADAL" clId="{A217690A-5F4F-4E96-83FD-5EAA82B52568}" dt="2022-07-27T19:43:17.272" v="18617" actId="20577"/>
          <ac:spMkLst>
            <pc:docMk/>
            <pc:sldMk cId="3983370393" sldId="327"/>
            <ac:spMk id="46" creationId="{F2FB9C72-85EC-3759-A5DE-D3D0FE9A7973}"/>
          </ac:spMkLst>
        </pc:spChg>
        <pc:spChg chg="del mod">
          <ac:chgData name="Alur, Rajeev S" userId="ed187874-bfb4-47a1-89c3-901d4313695d" providerId="ADAL" clId="{A217690A-5F4F-4E96-83FD-5EAA82B52568}" dt="2022-07-25T17:19:27.441" v="3147" actId="478"/>
          <ac:spMkLst>
            <pc:docMk/>
            <pc:sldMk cId="3983370393" sldId="327"/>
            <ac:spMk id="48" creationId="{3498F86C-5A37-4810-32FC-EF5C20FF6FE7}"/>
          </ac:spMkLst>
        </pc:spChg>
        <pc:spChg chg="add mod topLvl">
          <ac:chgData name="Alur, Rajeev S" userId="ed187874-bfb4-47a1-89c3-901d4313695d" providerId="ADAL" clId="{A217690A-5F4F-4E96-83FD-5EAA82B52568}" dt="2022-07-27T19:38:20.903" v="18593" actId="165"/>
          <ac:spMkLst>
            <pc:docMk/>
            <pc:sldMk cId="3983370393" sldId="327"/>
            <ac:spMk id="52" creationId="{29916053-E761-2A5D-815B-5F5CCD1C296F}"/>
          </ac:spMkLst>
        </pc:spChg>
        <pc:spChg chg="add mod topLvl">
          <ac:chgData name="Alur, Rajeev S" userId="ed187874-bfb4-47a1-89c3-901d4313695d" providerId="ADAL" clId="{A217690A-5F4F-4E96-83FD-5EAA82B52568}" dt="2022-07-27T19:38:20.903" v="18593" actId="165"/>
          <ac:spMkLst>
            <pc:docMk/>
            <pc:sldMk cId="3983370393" sldId="327"/>
            <ac:spMk id="53" creationId="{10FB5246-08B6-8383-CBE0-F6E285E8632B}"/>
          </ac:spMkLst>
        </pc:spChg>
        <pc:spChg chg="add mod topLvl">
          <ac:chgData name="Alur, Rajeev S" userId="ed187874-bfb4-47a1-89c3-901d4313695d" providerId="ADAL" clId="{A217690A-5F4F-4E96-83FD-5EAA82B52568}" dt="2022-07-27T19:38:20.903" v="18593" actId="165"/>
          <ac:spMkLst>
            <pc:docMk/>
            <pc:sldMk cId="3983370393" sldId="327"/>
            <ac:spMk id="54" creationId="{D03688CB-FE05-5A2F-6438-9C25BEC574CF}"/>
          </ac:spMkLst>
        </pc:spChg>
        <pc:spChg chg="add mod topLvl">
          <ac:chgData name="Alur, Rajeev S" userId="ed187874-bfb4-47a1-89c3-901d4313695d" providerId="ADAL" clId="{A217690A-5F4F-4E96-83FD-5EAA82B52568}" dt="2022-07-27T19:38:44.850" v="18597" actId="1076"/>
          <ac:spMkLst>
            <pc:docMk/>
            <pc:sldMk cId="3983370393" sldId="327"/>
            <ac:spMk id="55" creationId="{02D2B2C4-3CC7-8A5C-A305-E48F25177CDF}"/>
          </ac:spMkLst>
        </pc:spChg>
        <pc:spChg chg="add mod topLvl">
          <ac:chgData name="Alur, Rajeev S" userId="ed187874-bfb4-47a1-89c3-901d4313695d" providerId="ADAL" clId="{A217690A-5F4F-4E96-83FD-5EAA82B52568}" dt="2022-07-27T19:38:33.374" v="18595" actId="1076"/>
          <ac:spMkLst>
            <pc:docMk/>
            <pc:sldMk cId="3983370393" sldId="327"/>
            <ac:spMk id="56" creationId="{557C4D46-5CE8-5B36-1C44-71D907310E9C}"/>
          </ac:spMkLst>
        </pc:spChg>
        <pc:spChg chg="add mod topLvl">
          <ac:chgData name="Alur, Rajeev S" userId="ed187874-bfb4-47a1-89c3-901d4313695d" providerId="ADAL" clId="{A217690A-5F4F-4E96-83FD-5EAA82B52568}" dt="2022-07-27T19:38:20.903" v="18593" actId="165"/>
          <ac:spMkLst>
            <pc:docMk/>
            <pc:sldMk cId="3983370393" sldId="327"/>
            <ac:spMk id="66" creationId="{E00ECE50-5A48-601E-87AD-961A58F5AA22}"/>
          </ac:spMkLst>
        </pc:spChg>
        <pc:spChg chg="add mod topLvl">
          <ac:chgData name="Alur, Rajeev S" userId="ed187874-bfb4-47a1-89c3-901d4313695d" providerId="ADAL" clId="{A217690A-5F4F-4E96-83FD-5EAA82B52568}" dt="2022-07-27T19:38:20.903" v="18593" actId="165"/>
          <ac:spMkLst>
            <pc:docMk/>
            <pc:sldMk cId="3983370393" sldId="327"/>
            <ac:spMk id="67" creationId="{FB86391F-D891-DBC6-9277-996B781EC510}"/>
          </ac:spMkLst>
        </pc:spChg>
        <pc:spChg chg="add mod topLvl">
          <ac:chgData name="Alur, Rajeev S" userId="ed187874-bfb4-47a1-89c3-901d4313695d" providerId="ADAL" clId="{A217690A-5F4F-4E96-83FD-5EAA82B52568}" dt="2022-07-27T19:43:11.255" v="18605" actId="207"/>
          <ac:spMkLst>
            <pc:docMk/>
            <pc:sldMk cId="3983370393" sldId="327"/>
            <ac:spMk id="68" creationId="{63CA53D5-6C30-8D8F-C05C-202FA8C73ECF}"/>
          </ac:spMkLst>
        </pc:spChg>
        <pc:spChg chg="add mod topLvl">
          <ac:chgData name="Alur, Rajeev S" userId="ed187874-bfb4-47a1-89c3-901d4313695d" providerId="ADAL" clId="{A217690A-5F4F-4E96-83FD-5EAA82B52568}" dt="2022-07-27T19:38:20.903" v="18593" actId="165"/>
          <ac:spMkLst>
            <pc:docMk/>
            <pc:sldMk cId="3983370393" sldId="327"/>
            <ac:spMk id="69" creationId="{4B8E007E-6895-20CA-2218-05D6F8B9CF9B}"/>
          </ac:spMkLst>
        </pc:spChg>
        <pc:spChg chg="add mod">
          <ac:chgData name="Alur, Rajeev S" userId="ed187874-bfb4-47a1-89c3-901d4313695d" providerId="ADAL" clId="{A217690A-5F4F-4E96-83FD-5EAA82B52568}" dt="2022-07-27T19:45:51.575" v="18621" actId="20577"/>
          <ac:spMkLst>
            <pc:docMk/>
            <pc:sldMk cId="3983370393" sldId="327"/>
            <ac:spMk id="70" creationId="{431E6B26-14CE-2932-A120-E47FF8391C3D}"/>
          </ac:spMkLst>
        </pc:spChg>
        <pc:grpChg chg="del">
          <ac:chgData name="Alur, Rajeev S" userId="ed187874-bfb4-47a1-89c3-901d4313695d" providerId="ADAL" clId="{A217690A-5F4F-4E96-83FD-5EAA82B52568}" dt="2022-07-25T17:03:01.248" v="2996" actId="478"/>
          <ac:grpSpMkLst>
            <pc:docMk/>
            <pc:sldMk cId="3983370393" sldId="327"/>
            <ac:grpSpMk id="24" creationId="{17DFADC2-2DE2-940C-5E5B-98A441950343}"/>
          </ac:grpSpMkLst>
        </pc:grpChg>
        <pc:grpChg chg="del mod">
          <ac:chgData name="Alur, Rajeev S" userId="ed187874-bfb4-47a1-89c3-901d4313695d" providerId="ADAL" clId="{A217690A-5F4F-4E96-83FD-5EAA82B52568}" dt="2022-07-25T17:03:46.952" v="3017" actId="165"/>
          <ac:grpSpMkLst>
            <pc:docMk/>
            <pc:sldMk cId="3983370393" sldId="327"/>
            <ac:grpSpMk id="47" creationId="{645918A7-3D8E-4EB9-5432-F0BD8C4AA16E}"/>
          </ac:grpSpMkLst>
        </pc:grpChg>
        <pc:grpChg chg="add del mod">
          <ac:chgData name="Alur, Rajeev S" userId="ed187874-bfb4-47a1-89c3-901d4313695d" providerId="ADAL" clId="{A217690A-5F4F-4E96-83FD-5EAA82B52568}" dt="2022-07-27T19:38:20.903" v="18593" actId="165"/>
          <ac:grpSpMkLst>
            <pc:docMk/>
            <pc:sldMk cId="3983370393" sldId="327"/>
            <ac:grpSpMk id="72" creationId="{6D443249-E086-762A-4811-1A4E78AD551D}"/>
          </ac:grpSpMkLst>
        </pc:grpChg>
        <pc:cxnChg chg="mod topLvl">
          <ac:chgData name="Alur, Rajeev S" userId="ed187874-bfb4-47a1-89c3-901d4313695d" providerId="ADAL" clId="{A217690A-5F4F-4E96-83FD-5EAA82B52568}" dt="2022-07-27T19:38:20.903" v="18593" actId="165"/>
          <ac:cxnSpMkLst>
            <pc:docMk/>
            <pc:sldMk cId="3983370393" sldId="327"/>
            <ac:cxnSpMk id="30" creationId="{74D805B9-48BA-36CD-534C-302A6AC1CC73}"/>
          </ac:cxnSpMkLst>
        </pc:cxnChg>
        <pc:cxnChg chg="mod topLvl">
          <ac:chgData name="Alur, Rajeev S" userId="ed187874-bfb4-47a1-89c3-901d4313695d" providerId="ADAL" clId="{A217690A-5F4F-4E96-83FD-5EAA82B52568}" dt="2022-07-27T19:39:13.089" v="18600" actId="14100"/>
          <ac:cxnSpMkLst>
            <pc:docMk/>
            <pc:sldMk cId="3983370393" sldId="327"/>
            <ac:cxnSpMk id="31" creationId="{AC91902D-F8D6-10EA-6768-C87EDF7BD745}"/>
          </ac:cxnSpMkLst>
        </pc:cxnChg>
        <pc:cxnChg chg="mod topLvl">
          <ac:chgData name="Alur, Rajeev S" userId="ed187874-bfb4-47a1-89c3-901d4313695d" providerId="ADAL" clId="{A217690A-5F4F-4E96-83FD-5EAA82B52568}" dt="2022-07-27T19:44:39.794" v="18619" actId="14100"/>
          <ac:cxnSpMkLst>
            <pc:docMk/>
            <pc:sldMk cId="3983370393" sldId="327"/>
            <ac:cxnSpMk id="32" creationId="{B3EF48B8-84C2-A351-C087-526A17CF4E6B}"/>
          </ac:cxnSpMkLst>
        </pc:cxnChg>
        <pc:cxnChg chg="mod topLvl">
          <ac:chgData name="Alur, Rajeev S" userId="ed187874-bfb4-47a1-89c3-901d4313695d" providerId="ADAL" clId="{A217690A-5F4F-4E96-83FD-5EAA82B52568}" dt="2022-07-27T19:38:20.903" v="18593" actId="165"/>
          <ac:cxnSpMkLst>
            <pc:docMk/>
            <pc:sldMk cId="3983370393" sldId="327"/>
            <ac:cxnSpMk id="40" creationId="{B993CF52-94F1-6DC7-FD91-5CF3FB983C69}"/>
          </ac:cxnSpMkLst>
        </pc:cxnChg>
        <pc:cxnChg chg="add mod topLvl">
          <ac:chgData name="Alur, Rajeev S" userId="ed187874-bfb4-47a1-89c3-901d4313695d" providerId="ADAL" clId="{A217690A-5F4F-4E96-83FD-5EAA82B52568}" dt="2022-07-27T19:40:01.115" v="18603" actId="1076"/>
          <ac:cxnSpMkLst>
            <pc:docMk/>
            <pc:sldMk cId="3983370393" sldId="327"/>
            <ac:cxnSpMk id="49" creationId="{CD52A65B-6A28-F829-9B31-062AF0ED3948}"/>
          </ac:cxnSpMkLst>
        </pc:cxnChg>
        <pc:cxnChg chg="add mod topLvl">
          <ac:chgData name="Alur, Rajeev S" userId="ed187874-bfb4-47a1-89c3-901d4313695d" providerId="ADAL" clId="{A217690A-5F4F-4E96-83FD-5EAA82B52568}" dt="2022-07-27T19:39:33.495" v="18602" actId="14100"/>
          <ac:cxnSpMkLst>
            <pc:docMk/>
            <pc:sldMk cId="3983370393" sldId="327"/>
            <ac:cxnSpMk id="50" creationId="{F10700D5-721A-57F2-E2B3-FD10AED3AABC}"/>
          </ac:cxnSpMkLst>
        </pc:cxnChg>
        <pc:cxnChg chg="add mod topLvl">
          <ac:chgData name="Alur, Rajeev S" userId="ed187874-bfb4-47a1-89c3-901d4313695d" providerId="ADAL" clId="{A217690A-5F4F-4E96-83FD-5EAA82B52568}" dt="2022-07-27T19:38:20.903" v="18593" actId="165"/>
          <ac:cxnSpMkLst>
            <pc:docMk/>
            <pc:sldMk cId="3983370393" sldId="327"/>
            <ac:cxnSpMk id="51" creationId="{573F0BE2-363D-6D65-8C80-517F58AC8C73}"/>
          </ac:cxnSpMkLst>
        </pc:cxnChg>
      </pc:sldChg>
      <pc:sldChg chg="addSp delSp modSp add mod ord delAnim modAnim">
        <pc:chgData name="Alur, Rajeev S" userId="ed187874-bfb4-47a1-89c3-901d4313695d" providerId="ADAL" clId="{A217690A-5F4F-4E96-83FD-5EAA82B52568}" dt="2022-07-27T19:56:47.538" v="18718" actId="555"/>
        <pc:sldMkLst>
          <pc:docMk/>
          <pc:sldMk cId="884360956" sldId="328"/>
        </pc:sldMkLst>
        <pc:spChg chg="mod">
          <ac:chgData name="Alur, Rajeev S" userId="ed187874-bfb4-47a1-89c3-901d4313695d" providerId="ADAL" clId="{A217690A-5F4F-4E96-83FD-5EAA82B52568}" dt="2022-07-27T19:46:06.204" v="18622" actId="404"/>
          <ac:spMkLst>
            <pc:docMk/>
            <pc:sldMk cId="884360956" sldId="328"/>
            <ac:spMk id="2" creationId="{00000000-0000-0000-0000-000000000000}"/>
          </ac:spMkLst>
        </pc:spChg>
        <pc:spChg chg="del mod">
          <ac:chgData name="Alur, Rajeev S" userId="ed187874-bfb4-47a1-89c3-901d4313695d" providerId="ADAL" clId="{A217690A-5F4F-4E96-83FD-5EAA82B52568}" dt="2022-07-26T15:11:48.618" v="8301" actId="478"/>
          <ac:spMkLst>
            <pc:docMk/>
            <pc:sldMk cId="884360956" sldId="328"/>
            <ac:spMk id="4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7T19:48:23.503" v="18681" actId="20577"/>
          <ac:spMkLst>
            <pc:docMk/>
            <pc:sldMk cId="884360956" sldId="328"/>
            <ac:spMk id="6" creationId="{225F5D9F-FEB5-4B04-AC9F-418DF264D027}"/>
          </ac:spMkLst>
        </pc:spChg>
        <pc:spChg chg="mod topLvl">
          <ac:chgData name="Alur, Rajeev S" userId="ed187874-bfb4-47a1-89c3-901d4313695d" providerId="ADAL" clId="{A217690A-5F4F-4E96-83FD-5EAA82B52568}" dt="2022-07-27T19:47:22.154" v="18626" actId="255"/>
          <ac:spMkLst>
            <pc:docMk/>
            <pc:sldMk cId="884360956" sldId="328"/>
            <ac:spMk id="7" creationId="{BBA62B6F-079D-F9A1-A947-9FEEC7DD0927}"/>
          </ac:spMkLst>
        </pc:spChg>
        <pc:spChg chg="mod topLvl">
          <ac:chgData name="Alur, Rajeev S" userId="ed187874-bfb4-47a1-89c3-901d4313695d" providerId="ADAL" clId="{A217690A-5F4F-4E96-83FD-5EAA82B52568}" dt="2022-07-27T19:47:22.154" v="18626" actId="255"/>
          <ac:spMkLst>
            <pc:docMk/>
            <pc:sldMk cId="884360956" sldId="328"/>
            <ac:spMk id="10" creationId="{0D74B3B8-0C1E-596F-3195-7DC1E43C1DA9}"/>
          </ac:spMkLst>
        </pc:spChg>
        <pc:spChg chg="add mod">
          <ac:chgData name="Alur, Rajeev S" userId="ed187874-bfb4-47a1-89c3-901d4313695d" providerId="ADAL" clId="{A217690A-5F4F-4E96-83FD-5EAA82B52568}" dt="2022-07-27T19:47:30.600" v="18627" actId="255"/>
          <ac:spMkLst>
            <pc:docMk/>
            <pc:sldMk cId="884360956" sldId="328"/>
            <ac:spMk id="11" creationId="{0F39BC18-8318-1561-BDC2-F36B0F6D1EA5}"/>
          </ac:spMkLst>
        </pc:spChg>
        <pc:spChg chg="mod topLvl">
          <ac:chgData name="Alur, Rajeev S" userId="ed187874-bfb4-47a1-89c3-901d4313695d" providerId="ADAL" clId="{A217690A-5F4F-4E96-83FD-5EAA82B52568}" dt="2022-07-27T19:47:22.154" v="18626" actId="255"/>
          <ac:spMkLst>
            <pc:docMk/>
            <pc:sldMk cId="884360956" sldId="328"/>
            <ac:spMk id="15" creationId="{605B851F-E684-0810-4486-B77BE2E71988}"/>
          </ac:spMkLst>
        </pc:spChg>
        <pc:spChg chg="mod topLvl">
          <ac:chgData name="Alur, Rajeev S" userId="ed187874-bfb4-47a1-89c3-901d4313695d" providerId="ADAL" clId="{A217690A-5F4F-4E96-83FD-5EAA82B52568}" dt="2022-07-27T19:47:22.154" v="18626" actId="255"/>
          <ac:spMkLst>
            <pc:docMk/>
            <pc:sldMk cId="884360956" sldId="328"/>
            <ac:spMk id="17" creationId="{B9F0FCE1-B03F-D204-D1A0-53660C5554A4}"/>
          </ac:spMkLst>
        </pc:spChg>
        <pc:spChg chg="mod topLvl">
          <ac:chgData name="Alur, Rajeev S" userId="ed187874-bfb4-47a1-89c3-901d4313695d" providerId="ADAL" clId="{A217690A-5F4F-4E96-83FD-5EAA82B52568}" dt="2022-07-27T19:47:22.154" v="18626" actId="255"/>
          <ac:spMkLst>
            <pc:docMk/>
            <pc:sldMk cId="884360956" sldId="328"/>
            <ac:spMk id="18" creationId="{D91D9980-B03C-6761-0471-7276342D7F74}"/>
          </ac:spMkLst>
        </pc:spChg>
        <pc:spChg chg="mod topLvl">
          <ac:chgData name="Alur, Rajeev S" userId="ed187874-bfb4-47a1-89c3-901d4313695d" providerId="ADAL" clId="{A217690A-5F4F-4E96-83FD-5EAA82B52568}" dt="2022-07-27T19:47:22.154" v="18626" actId="255"/>
          <ac:spMkLst>
            <pc:docMk/>
            <pc:sldMk cId="884360956" sldId="328"/>
            <ac:spMk id="19" creationId="{2AA7BCCD-E754-3FF1-6AFC-62AD0C70C3C1}"/>
          </ac:spMkLst>
        </pc:spChg>
        <pc:spChg chg="mod topLvl">
          <ac:chgData name="Alur, Rajeev S" userId="ed187874-bfb4-47a1-89c3-901d4313695d" providerId="ADAL" clId="{A217690A-5F4F-4E96-83FD-5EAA82B52568}" dt="2022-07-27T19:47:22.154" v="18626" actId="255"/>
          <ac:spMkLst>
            <pc:docMk/>
            <pc:sldMk cId="884360956" sldId="328"/>
            <ac:spMk id="20" creationId="{6434267F-4B06-88AD-7740-CE7E80ED4E12}"/>
          </ac:spMkLst>
        </pc:spChg>
        <pc:spChg chg="mod topLvl">
          <ac:chgData name="Alur, Rajeev S" userId="ed187874-bfb4-47a1-89c3-901d4313695d" providerId="ADAL" clId="{A217690A-5F4F-4E96-83FD-5EAA82B52568}" dt="2022-07-27T19:47:22.154" v="18626" actId="255"/>
          <ac:spMkLst>
            <pc:docMk/>
            <pc:sldMk cId="884360956" sldId="328"/>
            <ac:spMk id="21" creationId="{9236CA9E-DDD3-F7FB-8567-E4D2D58B16D7}"/>
          </ac:spMkLst>
        </pc:spChg>
        <pc:spChg chg="mod topLvl">
          <ac:chgData name="Alur, Rajeev S" userId="ed187874-bfb4-47a1-89c3-901d4313695d" providerId="ADAL" clId="{A217690A-5F4F-4E96-83FD-5EAA82B52568}" dt="2022-07-27T19:47:22.154" v="18626" actId="255"/>
          <ac:spMkLst>
            <pc:docMk/>
            <pc:sldMk cId="884360956" sldId="328"/>
            <ac:spMk id="22" creationId="{714A0881-6275-98A6-BEF8-3C1B0B03F515}"/>
          </ac:spMkLst>
        </pc:spChg>
        <pc:spChg chg="mod">
          <ac:chgData name="Alur, Rajeev S" userId="ed187874-bfb4-47a1-89c3-901d4313695d" providerId="ADAL" clId="{A217690A-5F4F-4E96-83FD-5EAA82B52568}" dt="2022-07-27T19:46:30.675" v="18623" actId="12788"/>
          <ac:spMkLst>
            <pc:docMk/>
            <pc:sldMk cId="884360956" sldId="328"/>
            <ac:spMk id="25" creationId="{D894F229-F9C0-FDA1-DCDC-60AAE3B158B7}"/>
          </ac:spMkLst>
        </pc:spChg>
        <pc:spChg chg="del mod">
          <ac:chgData name="Alur, Rajeev S" userId="ed187874-bfb4-47a1-89c3-901d4313695d" providerId="ADAL" clId="{A217690A-5F4F-4E96-83FD-5EAA82B52568}" dt="2022-07-25T17:39:56.259" v="3776" actId="478"/>
          <ac:spMkLst>
            <pc:docMk/>
            <pc:sldMk cId="884360956" sldId="328"/>
            <ac:spMk id="26" creationId="{679B1AFF-7398-7C6D-C5D8-DA4CA240414E}"/>
          </ac:spMkLst>
        </pc:spChg>
        <pc:spChg chg="add mod">
          <ac:chgData name="Alur, Rajeev S" userId="ed187874-bfb4-47a1-89c3-901d4313695d" providerId="ADAL" clId="{A217690A-5F4F-4E96-83FD-5EAA82B52568}" dt="2022-07-27T19:47:22.154" v="18626" actId="255"/>
          <ac:spMkLst>
            <pc:docMk/>
            <pc:sldMk cId="884360956" sldId="328"/>
            <ac:spMk id="41" creationId="{D489B873-D5CA-2153-222E-AEC4B0D3DB65}"/>
          </ac:spMkLst>
        </pc:spChg>
        <pc:spChg chg="del mod">
          <ac:chgData name="Alur, Rajeev S" userId="ed187874-bfb4-47a1-89c3-901d4313695d" providerId="ADAL" clId="{A217690A-5F4F-4E96-83FD-5EAA82B52568}" dt="2022-07-25T17:48:48.898" v="4055" actId="478"/>
          <ac:spMkLst>
            <pc:docMk/>
            <pc:sldMk cId="884360956" sldId="328"/>
            <ac:spMk id="46" creationId="{F2FB9C72-85EC-3759-A5DE-D3D0FE9A7973}"/>
          </ac:spMkLst>
        </pc:spChg>
        <pc:spChg chg="del mod">
          <ac:chgData name="Alur, Rajeev S" userId="ed187874-bfb4-47a1-89c3-901d4313695d" providerId="ADAL" clId="{A217690A-5F4F-4E96-83FD-5EAA82B52568}" dt="2022-07-25T17:48:45.340" v="4054" actId="478"/>
          <ac:spMkLst>
            <pc:docMk/>
            <pc:sldMk cId="884360956" sldId="328"/>
            <ac:spMk id="48" creationId="{3498F86C-5A37-4810-32FC-EF5C20FF6FE7}"/>
          </ac:spMkLst>
        </pc:spChg>
        <pc:spChg chg="add mod">
          <ac:chgData name="Alur, Rajeev S" userId="ed187874-bfb4-47a1-89c3-901d4313695d" providerId="ADAL" clId="{A217690A-5F4F-4E96-83FD-5EAA82B52568}" dt="2022-07-25T17:43:45.840" v="4046" actId="1076"/>
          <ac:spMkLst>
            <pc:docMk/>
            <pc:sldMk cId="884360956" sldId="328"/>
            <ac:spMk id="49" creationId="{83496DC8-39E4-7F7F-C8F2-AAFADE414401}"/>
          </ac:spMkLst>
        </pc:spChg>
        <pc:spChg chg="add mod">
          <ac:chgData name="Alur, Rajeev S" userId="ed187874-bfb4-47a1-89c3-901d4313695d" providerId="ADAL" clId="{A217690A-5F4F-4E96-83FD-5EAA82B52568}" dt="2022-07-27T19:52:49.872" v="18709" actId="20577"/>
          <ac:spMkLst>
            <pc:docMk/>
            <pc:sldMk cId="884360956" sldId="328"/>
            <ac:spMk id="50" creationId="{5AE9DDBE-37D1-656F-261D-4A5FE480FE40}"/>
          </ac:spMkLst>
        </pc:spChg>
        <pc:spChg chg="add mod">
          <ac:chgData name="Alur, Rajeev S" userId="ed187874-bfb4-47a1-89c3-901d4313695d" providerId="ADAL" clId="{A217690A-5F4F-4E96-83FD-5EAA82B52568}" dt="2022-07-27T19:56:47.538" v="18718" actId="555"/>
          <ac:spMkLst>
            <pc:docMk/>
            <pc:sldMk cId="884360956" sldId="328"/>
            <ac:spMk id="53" creationId="{D05EB8E4-AE77-79EA-D240-DA393EC36BC8}"/>
          </ac:spMkLst>
        </pc:spChg>
        <pc:spChg chg="add mod">
          <ac:chgData name="Alur, Rajeev S" userId="ed187874-bfb4-47a1-89c3-901d4313695d" providerId="ADAL" clId="{A217690A-5F4F-4E96-83FD-5EAA82B52568}" dt="2022-07-27T19:56:47.538" v="18718" actId="555"/>
          <ac:spMkLst>
            <pc:docMk/>
            <pc:sldMk cId="884360956" sldId="328"/>
            <ac:spMk id="55" creationId="{0CFA8897-0AC3-E389-E2A7-072561A50696}"/>
          </ac:spMkLst>
        </pc:spChg>
        <pc:spChg chg="add mod">
          <ac:chgData name="Alur, Rajeev S" userId="ed187874-bfb4-47a1-89c3-901d4313695d" providerId="ADAL" clId="{A217690A-5F4F-4E96-83FD-5EAA82B52568}" dt="2022-07-27T19:56:47.538" v="18718" actId="555"/>
          <ac:spMkLst>
            <pc:docMk/>
            <pc:sldMk cId="884360956" sldId="328"/>
            <ac:spMk id="57" creationId="{880B1BC4-D720-638B-91E7-8575BF926F51}"/>
          </ac:spMkLst>
        </pc:spChg>
        <pc:spChg chg="add mod">
          <ac:chgData name="Alur, Rajeev S" userId="ed187874-bfb4-47a1-89c3-901d4313695d" providerId="ADAL" clId="{A217690A-5F4F-4E96-83FD-5EAA82B52568}" dt="2022-07-27T19:56:47.538" v="18718" actId="555"/>
          <ac:spMkLst>
            <pc:docMk/>
            <pc:sldMk cId="884360956" sldId="328"/>
            <ac:spMk id="59" creationId="{EC73F342-DF7D-E3AA-696B-98339A5B337D}"/>
          </ac:spMkLst>
        </pc:spChg>
        <pc:spChg chg="add mod">
          <ac:chgData name="Alur, Rajeev S" userId="ed187874-bfb4-47a1-89c3-901d4313695d" providerId="ADAL" clId="{A217690A-5F4F-4E96-83FD-5EAA82B52568}" dt="2022-07-27T19:47:30.600" v="18627" actId="255"/>
          <ac:spMkLst>
            <pc:docMk/>
            <pc:sldMk cId="884360956" sldId="328"/>
            <ac:spMk id="60" creationId="{257A4940-4F41-D9A1-CC63-1949269574D3}"/>
          </ac:spMkLst>
        </pc:spChg>
        <pc:spChg chg="add mod">
          <ac:chgData name="Alur, Rajeev S" userId="ed187874-bfb4-47a1-89c3-901d4313695d" providerId="ADAL" clId="{A217690A-5F4F-4E96-83FD-5EAA82B52568}" dt="2022-07-27T19:47:30.600" v="18627" actId="255"/>
          <ac:spMkLst>
            <pc:docMk/>
            <pc:sldMk cId="884360956" sldId="328"/>
            <ac:spMk id="62" creationId="{623118FC-EDA8-5DA9-0EC3-8883811DCF2F}"/>
          </ac:spMkLst>
        </pc:spChg>
        <pc:spChg chg="add mod">
          <ac:chgData name="Alur, Rajeev S" userId="ed187874-bfb4-47a1-89c3-901d4313695d" providerId="ADAL" clId="{A217690A-5F4F-4E96-83FD-5EAA82B52568}" dt="2022-07-27T19:56:47.538" v="18718" actId="555"/>
          <ac:spMkLst>
            <pc:docMk/>
            <pc:sldMk cId="884360956" sldId="328"/>
            <ac:spMk id="64" creationId="{3B030358-C2E2-1FC8-0A2C-8B3BDC071D73}"/>
          </ac:spMkLst>
        </pc:spChg>
        <pc:grpChg chg="add mod">
          <ac:chgData name="Alur, Rajeev S" userId="ed187874-bfb4-47a1-89c3-901d4313695d" providerId="ADAL" clId="{A217690A-5F4F-4E96-83FD-5EAA82B52568}" dt="2022-07-27T19:46:30.675" v="18623" actId="12788"/>
          <ac:grpSpMkLst>
            <pc:docMk/>
            <pc:sldMk cId="884360956" sldId="328"/>
            <ac:grpSpMk id="8" creationId="{04EB1C67-93C2-F7EE-A898-03AA1784CF8E}"/>
          </ac:grpSpMkLst>
        </pc:grpChg>
        <pc:grpChg chg="del mod">
          <ac:chgData name="Alur, Rajeev S" userId="ed187874-bfb4-47a1-89c3-901d4313695d" providerId="ADAL" clId="{A217690A-5F4F-4E96-83FD-5EAA82B52568}" dt="2022-07-25T17:37:17.556" v="3723" actId="165"/>
          <ac:grpSpMkLst>
            <pc:docMk/>
            <pc:sldMk cId="884360956" sldId="328"/>
            <ac:grpSpMk id="24" creationId="{17DFADC2-2DE2-940C-5E5B-98A441950343}"/>
          </ac:grpSpMkLst>
        </pc:grpChg>
        <pc:grpChg chg="del">
          <ac:chgData name="Alur, Rajeev S" userId="ed187874-bfb4-47a1-89c3-901d4313695d" providerId="ADAL" clId="{A217690A-5F4F-4E96-83FD-5EAA82B52568}" dt="2022-07-25T17:41:14.119" v="3801" actId="478"/>
          <ac:grpSpMkLst>
            <pc:docMk/>
            <pc:sldMk cId="884360956" sldId="328"/>
            <ac:grpSpMk id="47" creationId="{645918A7-3D8E-4EB9-5432-F0BD8C4AA16E}"/>
          </ac:grpSpMkLst>
        </pc:grpChg>
        <pc:cxnChg chg="mod topLvl">
          <ac:chgData name="Alur, Rajeev S" userId="ed187874-bfb4-47a1-89c3-901d4313695d" providerId="ADAL" clId="{A217690A-5F4F-4E96-83FD-5EAA82B52568}" dt="2022-07-25T17:41:21.225" v="3802" actId="164"/>
          <ac:cxnSpMkLst>
            <pc:docMk/>
            <pc:sldMk cId="884360956" sldId="328"/>
            <ac:cxnSpMk id="12" creationId="{00FCAF0C-0B7C-6FF5-2913-D70DC60ED28C}"/>
          </ac:cxnSpMkLst>
        </pc:cxnChg>
        <pc:cxnChg chg="mod topLvl">
          <ac:chgData name="Alur, Rajeev S" userId="ed187874-bfb4-47a1-89c3-901d4313695d" providerId="ADAL" clId="{A217690A-5F4F-4E96-83FD-5EAA82B52568}" dt="2022-07-25T17:41:21.225" v="3802" actId="164"/>
          <ac:cxnSpMkLst>
            <pc:docMk/>
            <pc:sldMk cId="884360956" sldId="328"/>
            <ac:cxnSpMk id="13" creationId="{A51CF188-5032-12E3-CA91-0C0E14053694}"/>
          </ac:cxnSpMkLst>
        </pc:cxnChg>
        <pc:cxnChg chg="mod topLvl">
          <ac:chgData name="Alur, Rajeev S" userId="ed187874-bfb4-47a1-89c3-901d4313695d" providerId="ADAL" clId="{A217690A-5F4F-4E96-83FD-5EAA82B52568}" dt="2022-07-25T17:41:21.225" v="3802" actId="164"/>
          <ac:cxnSpMkLst>
            <pc:docMk/>
            <pc:sldMk cId="884360956" sldId="328"/>
            <ac:cxnSpMk id="14" creationId="{0EA59C57-31E2-8B92-AE1C-AABD13977120}"/>
          </ac:cxnSpMkLst>
        </pc:cxnChg>
        <pc:cxnChg chg="add mod">
          <ac:chgData name="Alur, Rajeev S" userId="ed187874-bfb4-47a1-89c3-901d4313695d" providerId="ADAL" clId="{A217690A-5F4F-4E96-83FD-5EAA82B52568}" dt="2022-07-27T19:56:38.666" v="18717" actId="12789"/>
          <ac:cxnSpMkLst>
            <pc:docMk/>
            <pc:sldMk cId="884360956" sldId="328"/>
            <ac:cxnSpMk id="51" creationId="{EAD45F34-B6AB-EC5E-3686-653D29206BBA}"/>
          </ac:cxnSpMkLst>
        </pc:cxnChg>
        <pc:cxnChg chg="add mod">
          <ac:chgData name="Alur, Rajeev S" userId="ed187874-bfb4-47a1-89c3-901d4313695d" providerId="ADAL" clId="{A217690A-5F4F-4E96-83FD-5EAA82B52568}" dt="2022-07-27T19:56:38.666" v="18717" actId="12789"/>
          <ac:cxnSpMkLst>
            <pc:docMk/>
            <pc:sldMk cId="884360956" sldId="328"/>
            <ac:cxnSpMk id="52" creationId="{7F180BDC-1207-68B2-ACB2-AD53ED7DD933}"/>
          </ac:cxnSpMkLst>
        </pc:cxnChg>
        <pc:cxnChg chg="add mod">
          <ac:chgData name="Alur, Rajeev S" userId="ed187874-bfb4-47a1-89c3-901d4313695d" providerId="ADAL" clId="{A217690A-5F4F-4E96-83FD-5EAA82B52568}" dt="2022-07-27T19:56:38.666" v="18717" actId="12789"/>
          <ac:cxnSpMkLst>
            <pc:docMk/>
            <pc:sldMk cId="884360956" sldId="328"/>
            <ac:cxnSpMk id="54" creationId="{3A382AB4-DAD3-1111-C2B3-62C3EA906A11}"/>
          </ac:cxnSpMkLst>
        </pc:cxnChg>
        <pc:cxnChg chg="add mod">
          <ac:chgData name="Alur, Rajeev S" userId="ed187874-bfb4-47a1-89c3-901d4313695d" providerId="ADAL" clId="{A217690A-5F4F-4E96-83FD-5EAA82B52568}" dt="2022-07-27T19:56:38.666" v="18717" actId="12789"/>
          <ac:cxnSpMkLst>
            <pc:docMk/>
            <pc:sldMk cId="884360956" sldId="328"/>
            <ac:cxnSpMk id="56" creationId="{68063D20-E45F-27E8-9D8E-415F5C0AEC9F}"/>
          </ac:cxnSpMkLst>
        </pc:cxnChg>
        <pc:cxnChg chg="add mod">
          <ac:chgData name="Alur, Rajeev S" userId="ed187874-bfb4-47a1-89c3-901d4313695d" providerId="ADAL" clId="{A217690A-5F4F-4E96-83FD-5EAA82B52568}" dt="2022-07-27T19:56:38.666" v="18717" actId="12789"/>
          <ac:cxnSpMkLst>
            <pc:docMk/>
            <pc:sldMk cId="884360956" sldId="328"/>
            <ac:cxnSpMk id="58" creationId="{9869491F-8451-ABD2-99ED-08FDB73B4F11}"/>
          </ac:cxnSpMkLst>
        </pc:cxnChg>
        <pc:cxnChg chg="add mod">
          <ac:chgData name="Alur, Rajeev S" userId="ed187874-bfb4-47a1-89c3-901d4313695d" providerId="ADAL" clId="{A217690A-5F4F-4E96-83FD-5EAA82B52568}" dt="2022-07-27T19:56:38.666" v="18717" actId="12789"/>
          <ac:cxnSpMkLst>
            <pc:docMk/>
            <pc:sldMk cId="884360956" sldId="328"/>
            <ac:cxnSpMk id="61" creationId="{5D87C47A-4986-D799-258E-F54E72487980}"/>
          </ac:cxnSpMkLst>
        </pc:cxnChg>
        <pc:cxnChg chg="add mod">
          <ac:chgData name="Alur, Rajeev S" userId="ed187874-bfb4-47a1-89c3-901d4313695d" providerId="ADAL" clId="{A217690A-5F4F-4E96-83FD-5EAA82B52568}" dt="2022-07-27T19:56:38.666" v="18717" actId="12789"/>
          <ac:cxnSpMkLst>
            <pc:docMk/>
            <pc:sldMk cId="884360956" sldId="328"/>
            <ac:cxnSpMk id="63" creationId="{C9C3015C-8C57-9BC9-0246-AB2C6F3BCD80}"/>
          </ac:cxnSpMkLst>
        </pc:cxnChg>
      </pc:sldChg>
      <pc:sldChg chg="addSp delSp modSp del mod modAnim">
        <pc:chgData name="Alur, Rajeev S" userId="ed187874-bfb4-47a1-89c3-901d4313695d" providerId="ADAL" clId="{A217690A-5F4F-4E96-83FD-5EAA82B52568}" dt="2022-07-26T20:33:49.750" v="18085" actId="47"/>
        <pc:sldMkLst>
          <pc:docMk/>
          <pc:sldMk cId="2380192985" sldId="329"/>
        </pc:sldMkLst>
        <pc:spChg chg="mod">
          <ac:chgData name="Alur, Rajeev S" userId="ed187874-bfb4-47a1-89c3-901d4313695d" providerId="ADAL" clId="{A217690A-5F4F-4E96-83FD-5EAA82B52568}" dt="2022-07-25T18:13:38.224" v="5014" actId="20577"/>
          <ac:spMkLst>
            <pc:docMk/>
            <pc:sldMk cId="2380192985" sldId="329"/>
            <ac:spMk id="2" creationId="{00000000-0000-0000-0000-000000000000}"/>
          </ac:spMkLst>
        </pc:spChg>
        <pc:spChg chg="del mod">
          <ac:chgData name="Alur, Rajeev S" userId="ed187874-bfb4-47a1-89c3-901d4313695d" providerId="ADAL" clId="{A217690A-5F4F-4E96-83FD-5EAA82B52568}" dt="2022-07-26T15:11:54.753" v="8302" actId="478"/>
          <ac:spMkLst>
            <pc:docMk/>
            <pc:sldMk cId="2380192985" sldId="329"/>
            <ac:spMk id="4" creationId="{00000000-0000-0000-0000-000000000000}"/>
          </ac:spMkLst>
        </pc:spChg>
        <pc:spChg chg="add mod">
          <ac:chgData name="Alur, Rajeev S" userId="ed187874-bfb4-47a1-89c3-901d4313695d" providerId="ADAL" clId="{A217690A-5F4F-4E96-83FD-5EAA82B52568}" dt="2022-07-25T18:19:45.384" v="5812" actId="20577"/>
          <ac:spMkLst>
            <pc:docMk/>
            <pc:sldMk cId="2380192985" sldId="329"/>
            <ac:spMk id="5" creationId="{49D34244-872C-6363-F9F6-FCAE2BD6EA50}"/>
          </ac:spMkLst>
        </pc:spChg>
        <pc:spChg chg="del mod">
          <ac:chgData name="Alur, Rajeev S" userId="ed187874-bfb4-47a1-89c3-901d4313695d" providerId="ADAL" clId="{A217690A-5F4F-4E96-83FD-5EAA82B52568}" dt="2022-07-25T18:13:59.497" v="5098" actId="478"/>
          <ac:spMkLst>
            <pc:docMk/>
            <pc:sldMk cId="2380192985" sldId="329"/>
            <ac:spMk id="6" creationId="{225F5D9F-FEB5-4B04-AC9F-418DF264D027}"/>
          </ac:spMkLst>
        </pc:spChg>
        <pc:spChg chg="add mod">
          <ac:chgData name="Alur, Rajeev S" userId="ed187874-bfb4-47a1-89c3-901d4313695d" providerId="ADAL" clId="{A217690A-5F4F-4E96-83FD-5EAA82B52568}" dt="2022-07-25T18:25:00.015" v="6077" actId="20577"/>
          <ac:spMkLst>
            <pc:docMk/>
            <pc:sldMk cId="2380192985" sldId="329"/>
            <ac:spMk id="7" creationId="{C1643153-49A4-56EE-51B8-1F16668A2364}"/>
          </ac:spMkLst>
        </pc:spChg>
        <pc:spChg chg="add mod">
          <ac:chgData name="Alur, Rajeev S" userId="ed187874-bfb4-47a1-89c3-901d4313695d" providerId="ADAL" clId="{A217690A-5F4F-4E96-83FD-5EAA82B52568}" dt="2022-07-25T18:25:17.892" v="6081" actId="20577"/>
          <ac:spMkLst>
            <pc:docMk/>
            <pc:sldMk cId="2380192985" sldId="329"/>
            <ac:spMk id="8" creationId="{C324A74C-D8FE-C08B-05B6-EB5EAFF2C009}"/>
          </ac:spMkLst>
        </pc:spChg>
      </pc:sldChg>
      <pc:sldChg chg="delSp modSp add mod modAnim">
        <pc:chgData name="Alur, Rajeev S" userId="ed187874-bfb4-47a1-89c3-901d4313695d" providerId="ADAL" clId="{A217690A-5F4F-4E96-83FD-5EAA82B52568}" dt="2022-07-27T20:15:06.709" v="18845" actId="404"/>
        <pc:sldMkLst>
          <pc:docMk/>
          <pc:sldMk cId="762887658" sldId="330"/>
        </pc:sldMkLst>
        <pc:spChg chg="mod">
          <ac:chgData name="Alur, Rajeev S" userId="ed187874-bfb4-47a1-89c3-901d4313695d" providerId="ADAL" clId="{A217690A-5F4F-4E96-83FD-5EAA82B52568}" dt="2022-07-27T20:12:05.404" v="18842" actId="404"/>
          <ac:spMkLst>
            <pc:docMk/>
            <pc:sldMk cId="762887658" sldId="330"/>
            <ac:spMk id="2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11:59.613" v="8303" actId="478"/>
          <ac:spMkLst>
            <pc:docMk/>
            <pc:sldMk cId="762887658" sldId="330"/>
            <ac:spMk id="4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7T20:15:06.709" v="18845" actId="404"/>
          <ac:spMkLst>
            <pc:docMk/>
            <pc:sldMk cId="762887658" sldId="330"/>
            <ac:spMk id="6" creationId="{225F5D9F-FEB5-4B04-AC9F-418DF264D027}"/>
          </ac:spMkLst>
        </pc:spChg>
      </pc:sldChg>
      <pc:sldChg chg="addSp delSp modSp add mod delAnim modAnim">
        <pc:chgData name="Alur, Rajeev S" userId="ed187874-bfb4-47a1-89c3-901d4313695d" providerId="ADAL" clId="{A217690A-5F4F-4E96-83FD-5EAA82B52568}" dt="2022-07-27T20:16:20.519" v="18849" actId="404"/>
        <pc:sldMkLst>
          <pc:docMk/>
          <pc:sldMk cId="1073694542" sldId="331"/>
        </pc:sldMkLst>
        <pc:spChg chg="mod">
          <ac:chgData name="Alur, Rajeev S" userId="ed187874-bfb4-47a1-89c3-901d4313695d" providerId="ADAL" clId="{A217690A-5F4F-4E96-83FD-5EAA82B52568}" dt="2022-07-27T20:16:20.519" v="18849" actId="404"/>
          <ac:spMkLst>
            <pc:docMk/>
            <pc:sldMk cId="1073694542" sldId="331"/>
            <ac:spMk id="2" creationId="{00000000-0000-0000-0000-000000000000}"/>
          </ac:spMkLst>
        </pc:spChg>
        <pc:spChg chg="del mod">
          <ac:chgData name="Alur, Rajeev S" userId="ed187874-bfb4-47a1-89c3-901d4313695d" providerId="ADAL" clId="{A217690A-5F4F-4E96-83FD-5EAA82B52568}" dt="2022-07-26T15:12:13.030" v="8305" actId="478"/>
          <ac:spMkLst>
            <pc:docMk/>
            <pc:sldMk cId="1073694542" sldId="331"/>
            <ac:spMk id="4" creationId="{00000000-0000-0000-0000-000000000000}"/>
          </ac:spMkLst>
        </pc:spChg>
        <pc:spChg chg="del mod">
          <ac:chgData name="Alur, Rajeev S" userId="ed187874-bfb4-47a1-89c3-901d4313695d" providerId="ADAL" clId="{A217690A-5F4F-4E96-83FD-5EAA82B52568}" dt="2022-07-26T13:33:12.299" v="6850" actId="478"/>
          <ac:spMkLst>
            <pc:docMk/>
            <pc:sldMk cId="1073694542" sldId="331"/>
            <ac:spMk id="6" creationId="{225F5D9F-FEB5-4B04-AC9F-418DF264D027}"/>
          </ac:spMkLst>
        </pc:spChg>
        <pc:spChg chg="mod topLvl">
          <ac:chgData name="Alur, Rajeev S" userId="ed187874-bfb4-47a1-89c3-901d4313695d" providerId="ADAL" clId="{A217690A-5F4F-4E96-83FD-5EAA82B52568}" dt="2022-07-26T13:50:45.800" v="7131" actId="1076"/>
          <ac:spMkLst>
            <pc:docMk/>
            <pc:sldMk cId="1073694542" sldId="331"/>
            <ac:spMk id="7" creationId="{69B9EBB7-741B-C83E-4F29-BA40223955A3}"/>
          </ac:spMkLst>
        </pc:spChg>
        <pc:spChg chg="del mod topLvl">
          <ac:chgData name="Alur, Rajeev S" userId="ed187874-bfb4-47a1-89c3-901d4313695d" providerId="ADAL" clId="{A217690A-5F4F-4E96-83FD-5EAA82B52568}" dt="2022-07-26T13:38:55.763" v="6939" actId="478"/>
          <ac:spMkLst>
            <pc:docMk/>
            <pc:sldMk cId="1073694542" sldId="331"/>
            <ac:spMk id="8" creationId="{9816A71C-DFFF-D605-0F4C-E81CD2F06F0C}"/>
          </ac:spMkLst>
        </pc:spChg>
        <pc:spChg chg="mod topLvl">
          <ac:chgData name="Alur, Rajeev S" userId="ed187874-bfb4-47a1-89c3-901d4313695d" providerId="ADAL" clId="{A217690A-5F4F-4E96-83FD-5EAA82B52568}" dt="2022-07-26T13:36:41.046" v="6920" actId="164"/>
          <ac:spMkLst>
            <pc:docMk/>
            <pc:sldMk cId="1073694542" sldId="331"/>
            <ac:spMk id="9" creationId="{30805866-B302-51C9-A692-2094BF8559A1}"/>
          </ac:spMkLst>
        </pc:spChg>
        <pc:spChg chg="del mod topLvl">
          <ac:chgData name="Alur, Rajeev S" userId="ed187874-bfb4-47a1-89c3-901d4313695d" providerId="ADAL" clId="{A217690A-5F4F-4E96-83FD-5EAA82B52568}" dt="2022-07-26T13:38:55.763" v="6939" actId="478"/>
          <ac:spMkLst>
            <pc:docMk/>
            <pc:sldMk cId="1073694542" sldId="331"/>
            <ac:spMk id="10" creationId="{2C09D23E-9481-BF44-78F8-E7143001D9D4}"/>
          </ac:spMkLst>
        </pc:spChg>
        <pc:spChg chg="del mod topLvl">
          <ac:chgData name="Alur, Rajeev S" userId="ed187874-bfb4-47a1-89c3-901d4313695d" providerId="ADAL" clId="{A217690A-5F4F-4E96-83FD-5EAA82B52568}" dt="2022-07-26T13:38:55.763" v="6939" actId="478"/>
          <ac:spMkLst>
            <pc:docMk/>
            <pc:sldMk cId="1073694542" sldId="331"/>
            <ac:spMk id="11" creationId="{42D7A611-E763-E862-97D9-8C908EA5B16C}"/>
          </ac:spMkLst>
        </pc:spChg>
        <pc:spChg chg="del mod topLvl">
          <ac:chgData name="Alur, Rajeev S" userId="ed187874-bfb4-47a1-89c3-901d4313695d" providerId="ADAL" clId="{A217690A-5F4F-4E96-83FD-5EAA82B52568}" dt="2022-07-26T13:38:55.763" v="6939" actId="478"/>
          <ac:spMkLst>
            <pc:docMk/>
            <pc:sldMk cId="1073694542" sldId="331"/>
            <ac:spMk id="12" creationId="{85461DF2-9D02-2C24-F2B6-DA9213D6C515}"/>
          </ac:spMkLst>
        </pc:spChg>
        <pc:spChg chg="del mod topLvl">
          <ac:chgData name="Alur, Rajeev S" userId="ed187874-bfb4-47a1-89c3-901d4313695d" providerId="ADAL" clId="{A217690A-5F4F-4E96-83FD-5EAA82B52568}" dt="2022-07-26T13:38:55.763" v="6939" actId="478"/>
          <ac:spMkLst>
            <pc:docMk/>
            <pc:sldMk cId="1073694542" sldId="331"/>
            <ac:spMk id="13" creationId="{BF203E6D-9C3B-DCFF-C4CE-E42F3A63B0AA}"/>
          </ac:spMkLst>
        </pc:spChg>
        <pc:spChg chg="mod topLvl">
          <ac:chgData name="Alur, Rajeev S" userId="ed187874-bfb4-47a1-89c3-901d4313695d" providerId="ADAL" clId="{A217690A-5F4F-4E96-83FD-5EAA82B52568}" dt="2022-07-26T13:38:11.139" v="6938" actId="14100"/>
          <ac:spMkLst>
            <pc:docMk/>
            <pc:sldMk cId="1073694542" sldId="331"/>
            <ac:spMk id="14" creationId="{E5327071-B15A-4342-13B0-1A8686DC17CD}"/>
          </ac:spMkLst>
        </pc:spChg>
        <pc:spChg chg="del mod topLvl">
          <ac:chgData name="Alur, Rajeev S" userId="ed187874-bfb4-47a1-89c3-901d4313695d" providerId="ADAL" clId="{A217690A-5F4F-4E96-83FD-5EAA82B52568}" dt="2022-07-26T13:38:55.763" v="6939" actId="478"/>
          <ac:spMkLst>
            <pc:docMk/>
            <pc:sldMk cId="1073694542" sldId="331"/>
            <ac:spMk id="15" creationId="{BF522D6F-9CEF-B9E7-2501-FC07FBEC1F97}"/>
          </ac:spMkLst>
        </pc:spChg>
        <pc:spChg chg="del mod topLvl">
          <ac:chgData name="Alur, Rajeev S" userId="ed187874-bfb4-47a1-89c3-901d4313695d" providerId="ADAL" clId="{A217690A-5F4F-4E96-83FD-5EAA82B52568}" dt="2022-07-26T13:38:55.763" v="6939" actId="478"/>
          <ac:spMkLst>
            <pc:docMk/>
            <pc:sldMk cId="1073694542" sldId="331"/>
            <ac:spMk id="16" creationId="{66CB9EAA-9ED5-2AAF-2461-80D8C4FC59D8}"/>
          </ac:spMkLst>
        </pc:spChg>
        <pc:spChg chg="del mod topLvl">
          <ac:chgData name="Alur, Rajeev S" userId="ed187874-bfb4-47a1-89c3-901d4313695d" providerId="ADAL" clId="{A217690A-5F4F-4E96-83FD-5EAA82B52568}" dt="2022-07-26T13:38:55.763" v="6939" actId="478"/>
          <ac:spMkLst>
            <pc:docMk/>
            <pc:sldMk cId="1073694542" sldId="331"/>
            <ac:spMk id="17" creationId="{57BB6526-3856-B992-5DCE-CD6EC4160C64}"/>
          </ac:spMkLst>
        </pc:spChg>
        <pc:spChg chg="del mod topLvl">
          <ac:chgData name="Alur, Rajeev S" userId="ed187874-bfb4-47a1-89c3-901d4313695d" providerId="ADAL" clId="{A217690A-5F4F-4E96-83FD-5EAA82B52568}" dt="2022-07-26T13:38:55.763" v="6939" actId="478"/>
          <ac:spMkLst>
            <pc:docMk/>
            <pc:sldMk cId="1073694542" sldId="331"/>
            <ac:spMk id="18" creationId="{42780CA6-7575-FDD5-CD36-220156838D5F}"/>
          </ac:spMkLst>
        </pc:spChg>
        <pc:spChg chg="add del mod">
          <ac:chgData name="Alur, Rajeev S" userId="ed187874-bfb4-47a1-89c3-901d4313695d" providerId="ADAL" clId="{A217690A-5F4F-4E96-83FD-5EAA82B52568}" dt="2022-07-26T13:33:15.676" v="6851" actId="478"/>
          <ac:spMkLst>
            <pc:docMk/>
            <pc:sldMk cId="1073694542" sldId="331"/>
            <ac:spMk id="19" creationId="{32A040F6-C1AB-D49A-E5BA-B119F31E74CB}"/>
          </ac:spMkLst>
        </pc:spChg>
        <pc:spChg chg="add mod">
          <ac:chgData name="Alur, Rajeev S" userId="ed187874-bfb4-47a1-89c3-901d4313695d" providerId="ADAL" clId="{A217690A-5F4F-4E96-83FD-5EAA82B52568}" dt="2022-07-26T13:43:44.678" v="7084" actId="552"/>
          <ac:spMkLst>
            <pc:docMk/>
            <pc:sldMk cId="1073694542" sldId="331"/>
            <ac:spMk id="20" creationId="{99A346D8-4D90-FF2E-7B34-0B55A3453C50}"/>
          </ac:spMkLst>
        </pc:spChg>
        <pc:spChg chg="add mod">
          <ac:chgData name="Alur, Rajeev S" userId="ed187874-bfb4-47a1-89c3-901d4313695d" providerId="ADAL" clId="{A217690A-5F4F-4E96-83FD-5EAA82B52568}" dt="2022-07-26T13:51:11.249" v="7133" actId="14100"/>
          <ac:spMkLst>
            <pc:docMk/>
            <pc:sldMk cId="1073694542" sldId="331"/>
            <ac:spMk id="21" creationId="{1B37716C-610D-ACA2-30EF-2B5CBBDDD5EE}"/>
          </ac:spMkLst>
        </pc:spChg>
        <pc:spChg chg="add mod">
          <ac:chgData name="Alur, Rajeev S" userId="ed187874-bfb4-47a1-89c3-901d4313695d" providerId="ADAL" clId="{A217690A-5F4F-4E96-83FD-5EAA82B52568}" dt="2022-07-26T13:36:41.046" v="6920" actId="164"/>
          <ac:spMkLst>
            <pc:docMk/>
            <pc:sldMk cId="1073694542" sldId="331"/>
            <ac:spMk id="22" creationId="{1F1BFDAE-0742-D092-2C35-4EDEE781AC3D}"/>
          </ac:spMkLst>
        </pc:spChg>
        <pc:spChg chg="add mod">
          <ac:chgData name="Alur, Rajeev S" userId="ed187874-bfb4-47a1-89c3-901d4313695d" providerId="ADAL" clId="{A217690A-5F4F-4E96-83FD-5EAA82B52568}" dt="2022-07-26T13:36:41.046" v="6920" actId="164"/>
          <ac:spMkLst>
            <pc:docMk/>
            <pc:sldMk cId="1073694542" sldId="331"/>
            <ac:spMk id="23" creationId="{814BA5AE-039B-8F79-1596-6D71B35F8F82}"/>
          </ac:spMkLst>
        </pc:spChg>
        <pc:spChg chg="mod">
          <ac:chgData name="Alur, Rajeev S" userId="ed187874-bfb4-47a1-89c3-901d4313695d" providerId="ADAL" clId="{A217690A-5F4F-4E96-83FD-5EAA82B52568}" dt="2022-07-26T13:36:44.401" v="6921"/>
          <ac:spMkLst>
            <pc:docMk/>
            <pc:sldMk cId="1073694542" sldId="331"/>
            <ac:spMk id="26" creationId="{0C71AE95-E328-8A53-77B5-9F7BFB9C5591}"/>
          </ac:spMkLst>
        </pc:spChg>
        <pc:spChg chg="mod">
          <ac:chgData name="Alur, Rajeev S" userId="ed187874-bfb4-47a1-89c3-901d4313695d" providerId="ADAL" clId="{A217690A-5F4F-4E96-83FD-5EAA82B52568}" dt="2022-07-26T13:36:44.401" v="6921"/>
          <ac:spMkLst>
            <pc:docMk/>
            <pc:sldMk cId="1073694542" sldId="331"/>
            <ac:spMk id="27" creationId="{E419DF49-A191-A5AD-E728-BBD5AD5DB627}"/>
          </ac:spMkLst>
        </pc:spChg>
        <pc:spChg chg="mod">
          <ac:chgData name="Alur, Rajeev S" userId="ed187874-bfb4-47a1-89c3-901d4313695d" providerId="ADAL" clId="{A217690A-5F4F-4E96-83FD-5EAA82B52568}" dt="2022-07-26T13:36:44.401" v="6921"/>
          <ac:spMkLst>
            <pc:docMk/>
            <pc:sldMk cId="1073694542" sldId="331"/>
            <ac:spMk id="28" creationId="{D5FFCE3C-EAE2-DFA7-623F-18912938C820}"/>
          </ac:spMkLst>
        </pc:spChg>
        <pc:spChg chg="add mod">
          <ac:chgData name="Alur, Rajeev S" userId="ed187874-bfb4-47a1-89c3-901d4313695d" providerId="ADAL" clId="{A217690A-5F4F-4E96-83FD-5EAA82B52568}" dt="2022-07-26T13:43:44.678" v="7084" actId="552"/>
          <ac:spMkLst>
            <pc:docMk/>
            <pc:sldMk cId="1073694542" sldId="331"/>
            <ac:spMk id="29" creationId="{3207E255-A3A0-75A0-8C54-321EFFDE72E7}"/>
          </ac:spMkLst>
        </pc:spChg>
        <pc:spChg chg="add del mod">
          <ac:chgData name="Alur, Rajeev S" userId="ed187874-bfb4-47a1-89c3-901d4313695d" providerId="ADAL" clId="{A217690A-5F4F-4E96-83FD-5EAA82B52568}" dt="2022-07-26T13:40:03.808" v="7044" actId="478"/>
          <ac:spMkLst>
            <pc:docMk/>
            <pc:sldMk cId="1073694542" sldId="331"/>
            <ac:spMk id="30" creationId="{7C60038E-A0CE-AAC2-EEDE-575667A4A72E}"/>
          </ac:spMkLst>
        </pc:spChg>
        <pc:spChg chg="add mod">
          <ac:chgData name="Alur, Rajeev S" userId="ed187874-bfb4-47a1-89c3-901d4313695d" providerId="ADAL" clId="{A217690A-5F4F-4E96-83FD-5EAA82B52568}" dt="2022-07-26T13:43:44.678" v="7084" actId="552"/>
          <ac:spMkLst>
            <pc:docMk/>
            <pc:sldMk cId="1073694542" sldId="331"/>
            <ac:spMk id="31" creationId="{24D41E12-CF51-D5F9-FFC8-F5B4408F3759}"/>
          </ac:spMkLst>
        </pc:spChg>
        <pc:spChg chg="mod">
          <ac:chgData name="Alur, Rajeev S" userId="ed187874-bfb4-47a1-89c3-901d4313695d" providerId="ADAL" clId="{A217690A-5F4F-4E96-83FD-5EAA82B52568}" dt="2022-07-26T13:40:39.181" v="7054"/>
          <ac:spMkLst>
            <pc:docMk/>
            <pc:sldMk cId="1073694542" sldId="331"/>
            <ac:spMk id="33" creationId="{AB830B1E-6773-E7B0-E552-2D1F160676AD}"/>
          </ac:spMkLst>
        </pc:spChg>
        <pc:spChg chg="mod">
          <ac:chgData name="Alur, Rajeev S" userId="ed187874-bfb4-47a1-89c3-901d4313695d" providerId="ADAL" clId="{A217690A-5F4F-4E96-83FD-5EAA82B52568}" dt="2022-07-26T13:40:39.181" v="7054"/>
          <ac:spMkLst>
            <pc:docMk/>
            <pc:sldMk cId="1073694542" sldId="331"/>
            <ac:spMk id="34" creationId="{18D175DF-9E94-0613-9C0C-DA190076B166}"/>
          </ac:spMkLst>
        </pc:spChg>
        <pc:spChg chg="mod">
          <ac:chgData name="Alur, Rajeev S" userId="ed187874-bfb4-47a1-89c3-901d4313695d" providerId="ADAL" clId="{A217690A-5F4F-4E96-83FD-5EAA82B52568}" dt="2022-07-26T13:40:39.181" v="7054"/>
          <ac:spMkLst>
            <pc:docMk/>
            <pc:sldMk cId="1073694542" sldId="331"/>
            <ac:spMk id="35" creationId="{DA88EB50-E004-5152-B0E2-0A4775F4C885}"/>
          </ac:spMkLst>
        </pc:spChg>
        <pc:spChg chg="mod">
          <ac:chgData name="Alur, Rajeev S" userId="ed187874-bfb4-47a1-89c3-901d4313695d" providerId="ADAL" clId="{A217690A-5F4F-4E96-83FD-5EAA82B52568}" dt="2022-07-26T13:40:47.876" v="7056"/>
          <ac:spMkLst>
            <pc:docMk/>
            <pc:sldMk cId="1073694542" sldId="331"/>
            <ac:spMk id="37" creationId="{BEE980A6-F249-968A-C1E4-F5F64954769F}"/>
          </ac:spMkLst>
        </pc:spChg>
        <pc:spChg chg="mod">
          <ac:chgData name="Alur, Rajeev S" userId="ed187874-bfb4-47a1-89c3-901d4313695d" providerId="ADAL" clId="{A217690A-5F4F-4E96-83FD-5EAA82B52568}" dt="2022-07-26T13:40:47.876" v="7056"/>
          <ac:spMkLst>
            <pc:docMk/>
            <pc:sldMk cId="1073694542" sldId="331"/>
            <ac:spMk id="38" creationId="{15E3C079-92C2-6458-1E51-9A0A21446509}"/>
          </ac:spMkLst>
        </pc:spChg>
        <pc:spChg chg="mod">
          <ac:chgData name="Alur, Rajeev S" userId="ed187874-bfb4-47a1-89c3-901d4313695d" providerId="ADAL" clId="{A217690A-5F4F-4E96-83FD-5EAA82B52568}" dt="2022-07-26T13:40:47.876" v="7056"/>
          <ac:spMkLst>
            <pc:docMk/>
            <pc:sldMk cId="1073694542" sldId="331"/>
            <ac:spMk id="39" creationId="{4AF323B0-1838-FC76-788E-9A5FB52C4FDE}"/>
          </ac:spMkLst>
        </pc:spChg>
        <pc:spChg chg="add mod">
          <ac:chgData name="Alur, Rajeev S" userId="ed187874-bfb4-47a1-89c3-901d4313695d" providerId="ADAL" clId="{A217690A-5F4F-4E96-83FD-5EAA82B52568}" dt="2022-07-26T13:49:03.106" v="7112" actId="12789"/>
          <ac:spMkLst>
            <pc:docMk/>
            <pc:sldMk cId="1073694542" sldId="331"/>
            <ac:spMk id="40" creationId="{05CD8E1C-0346-41C5-AF69-2BC142D1CB73}"/>
          </ac:spMkLst>
        </pc:spChg>
        <pc:spChg chg="add mod">
          <ac:chgData name="Alur, Rajeev S" userId="ed187874-bfb4-47a1-89c3-901d4313695d" providerId="ADAL" clId="{A217690A-5F4F-4E96-83FD-5EAA82B52568}" dt="2022-07-26T13:49:03.106" v="7112" actId="12789"/>
          <ac:spMkLst>
            <pc:docMk/>
            <pc:sldMk cId="1073694542" sldId="331"/>
            <ac:spMk id="41" creationId="{B3681E7A-D2BA-749C-1842-A8D9EAB4893A}"/>
          </ac:spMkLst>
        </pc:spChg>
        <pc:spChg chg="add mod">
          <ac:chgData name="Alur, Rajeev S" userId="ed187874-bfb4-47a1-89c3-901d4313695d" providerId="ADAL" clId="{A217690A-5F4F-4E96-83FD-5EAA82B52568}" dt="2022-07-26T13:45:43.296" v="7087" actId="692"/>
          <ac:spMkLst>
            <pc:docMk/>
            <pc:sldMk cId="1073694542" sldId="331"/>
            <ac:spMk id="42" creationId="{8A52953D-F69D-D9C6-ACC6-B16731EDEE5E}"/>
          </ac:spMkLst>
        </pc:spChg>
        <pc:spChg chg="add mod">
          <ac:chgData name="Alur, Rajeev S" userId="ed187874-bfb4-47a1-89c3-901d4313695d" providerId="ADAL" clId="{A217690A-5F4F-4E96-83FD-5EAA82B52568}" dt="2022-07-26T15:59:07.319" v="9170" actId="208"/>
          <ac:spMkLst>
            <pc:docMk/>
            <pc:sldMk cId="1073694542" sldId="331"/>
            <ac:spMk id="43" creationId="{B6DDE24D-1DD2-C493-BCC4-F1C9FE1DC9A6}"/>
          </ac:spMkLst>
        </pc:spChg>
        <pc:spChg chg="add mod">
          <ac:chgData name="Alur, Rajeev S" userId="ed187874-bfb4-47a1-89c3-901d4313695d" providerId="ADAL" clId="{A217690A-5F4F-4E96-83FD-5EAA82B52568}" dt="2022-07-26T16:00:15.456" v="9175" actId="208"/>
          <ac:spMkLst>
            <pc:docMk/>
            <pc:sldMk cId="1073694542" sldId="331"/>
            <ac:spMk id="44" creationId="{D43C6540-5BEC-0060-5089-77733A5C2FA0}"/>
          </ac:spMkLst>
        </pc:spChg>
        <pc:spChg chg="add mod">
          <ac:chgData name="Alur, Rajeev S" userId="ed187874-bfb4-47a1-89c3-901d4313695d" providerId="ADAL" clId="{A217690A-5F4F-4E96-83FD-5EAA82B52568}" dt="2022-07-26T15:59:50.836" v="9173" actId="208"/>
          <ac:spMkLst>
            <pc:docMk/>
            <pc:sldMk cId="1073694542" sldId="331"/>
            <ac:spMk id="45" creationId="{7D694D26-21BD-0FB1-F022-2DB7E0766ECD}"/>
          </ac:spMkLst>
        </pc:spChg>
        <pc:spChg chg="add mod">
          <ac:chgData name="Alur, Rajeev S" userId="ed187874-bfb4-47a1-89c3-901d4313695d" providerId="ADAL" clId="{A217690A-5F4F-4E96-83FD-5EAA82B52568}" dt="2022-07-26T13:49:03.106" v="7112" actId="12789"/>
          <ac:spMkLst>
            <pc:docMk/>
            <pc:sldMk cId="1073694542" sldId="331"/>
            <ac:spMk id="46" creationId="{806973F6-DEA7-39E5-C34D-6514A858FE61}"/>
          </ac:spMkLst>
        </pc:spChg>
        <pc:spChg chg="mod">
          <ac:chgData name="Alur, Rajeev S" userId="ed187874-bfb4-47a1-89c3-901d4313695d" providerId="ADAL" clId="{A217690A-5F4F-4E96-83FD-5EAA82B52568}" dt="2022-07-26T13:46:29.358" v="7089"/>
          <ac:spMkLst>
            <pc:docMk/>
            <pc:sldMk cId="1073694542" sldId="331"/>
            <ac:spMk id="48" creationId="{8A60B0F5-7C86-45D5-C05C-FB215061AF0A}"/>
          </ac:spMkLst>
        </pc:spChg>
        <pc:spChg chg="mod">
          <ac:chgData name="Alur, Rajeev S" userId="ed187874-bfb4-47a1-89c3-901d4313695d" providerId="ADAL" clId="{A217690A-5F4F-4E96-83FD-5EAA82B52568}" dt="2022-07-26T13:46:29.358" v="7089"/>
          <ac:spMkLst>
            <pc:docMk/>
            <pc:sldMk cId="1073694542" sldId="331"/>
            <ac:spMk id="49" creationId="{B5CD6B09-A597-859B-80AB-7D039DBBE601}"/>
          </ac:spMkLst>
        </pc:spChg>
        <pc:spChg chg="mod">
          <ac:chgData name="Alur, Rajeev S" userId="ed187874-bfb4-47a1-89c3-901d4313695d" providerId="ADAL" clId="{A217690A-5F4F-4E96-83FD-5EAA82B52568}" dt="2022-07-26T13:46:29.358" v="7089"/>
          <ac:spMkLst>
            <pc:docMk/>
            <pc:sldMk cId="1073694542" sldId="331"/>
            <ac:spMk id="50" creationId="{E97270DC-84D8-2053-14E3-2C1072BDBA84}"/>
          </ac:spMkLst>
        </pc:spChg>
        <pc:spChg chg="mod">
          <ac:chgData name="Alur, Rajeev S" userId="ed187874-bfb4-47a1-89c3-901d4313695d" providerId="ADAL" clId="{A217690A-5F4F-4E96-83FD-5EAA82B52568}" dt="2022-07-26T13:46:47.101" v="7091"/>
          <ac:spMkLst>
            <pc:docMk/>
            <pc:sldMk cId="1073694542" sldId="331"/>
            <ac:spMk id="52" creationId="{9943B75A-5DA5-524E-602F-2DAD67E6A54C}"/>
          </ac:spMkLst>
        </pc:spChg>
        <pc:spChg chg="mod">
          <ac:chgData name="Alur, Rajeev S" userId="ed187874-bfb4-47a1-89c3-901d4313695d" providerId="ADAL" clId="{A217690A-5F4F-4E96-83FD-5EAA82B52568}" dt="2022-07-26T13:46:47.101" v="7091"/>
          <ac:spMkLst>
            <pc:docMk/>
            <pc:sldMk cId="1073694542" sldId="331"/>
            <ac:spMk id="53" creationId="{E00F528D-70C5-80D4-2680-12C902F3BAB8}"/>
          </ac:spMkLst>
        </pc:spChg>
        <pc:spChg chg="mod">
          <ac:chgData name="Alur, Rajeev S" userId="ed187874-bfb4-47a1-89c3-901d4313695d" providerId="ADAL" clId="{A217690A-5F4F-4E96-83FD-5EAA82B52568}" dt="2022-07-26T13:46:47.101" v="7091"/>
          <ac:spMkLst>
            <pc:docMk/>
            <pc:sldMk cId="1073694542" sldId="331"/>
            <ac:spMk id="54" creationId="{BB0580C5-D673-D37D-B7F2-F7B0D467E075}"/>
          </ac:spMkLst>
        </pc:spChg>
        <pc:spChg chg="mod">
          <ac:chgData name="Alur, Rajeev S" userId="ed187874-bfb4-47a1-89c3-901d4313695d" providerId="ADAL" clId="{A217690A-5F4F-4E96-83FD-5EAA82B52568}" dt="2022-07-26T13:46:56.166" v="7093"/>
          <ac:spMkLst>
            <pc:docMk/>
            <pc:sldMk cId="1073694542" sldId="331"/>
            <ac:spMk id="56" creationId="{4D909A5B-6878-F5C2-BBAB-A90A284985D4}"/>
          </ac:spMkLst>
        </pc:spChg>
        <pc:spChg chg="mod">
          <ac:chgData name="Alur, Rajeev S" userId="ed187874-bfb4-47a1-89c3-901d4313695d" providerId="ADAL" clId="{A217690A-5F4F-4E96-83FD-5EAA82B52568}" dt="2022-07-26T13:46:56.166" v="7093"/>
          <ac:spMkLst>
            <pc:docMk/>
            <pc:sldMk cId="1073694542" sldId="331"/>
            <ac:spMk id="57" creationId="{62C2D470-4ED0-515F-8A65-38E7C074C8C7}"/>
          </ac:spMkLst>
        </pc:spChg>
        <pc:spChg chg="mod">
          <ac:chgData name="Alur, Rajeev S" userId="ed187874-bfb4-47a1-89c3-901d4313695d" providerId="ADAL" clId="{A217690A-5F4F-4E96-83FD-5EAA82B52568}" dt="2022-07-26T13:46:56.166" v="7093"/>
          <ac:spMkLst>
            <pc:docMk/>
            <pc:sldMk cId="1073694542" sldId="331"/>
            <ac:spMk id="58" creationId="{D17C7E50-4933-8610-AF60-E4A08F07F26C}"/>
          </ac:spMkLst>
        </pc:spChg>
        <pc:spChg chg="add mod">
          <ac:chgData name="Alur, Rajeev S" userId="ed187874-bfb4-47a1-89c3-901d4313695d" providerId="ADAL" clId="{A217690A-5F4F-4E96-83FD-5EAA82B52568}" dt="2022-07-26T13:48:55.444" v="7111" actId="12789"/>
          <ac:spMkLst>
            <pc:docMk/>
            <pc:sldMk cId="1073694542" sldId="331"/>
            <ac:spMk id="59" creationId="{8C79CFD6-FAF8-6E3A-8538-DC52592B1396}"/>
          </ac:spMkLst>
        </pc:spChg>
        <pc:spChg chg="add mod">
          <ac:chgData name="Alur, Rajeev S" userId="ed187874-bfb4-47a1-89c3-901d4313695d" providerId="ADAL" clId="{A217690A-5F4F-4E96-83FD-5EAA82B52568}" dt="2022-07-26T13:49:16.204" v="7115" actId="14100"/>
          <ac:spMkLst>
            <pc:docMk/>
            <pc:sldMk cId="1073694542" sldId="331"/>
            <ac:spMk id="60" creationId="{8AE72F43-E228-32A7-5E54-4B33F36D06D9}"/>
          </ac:spMkLst>
        </pc:spChg>
        <pc:spChg chg="add del mod">
          <ac:chgData name="Alur, Rajeev S" userId="ed187874-bfb4-47a1-89c3-901d4313695d" providerId="ADAL" clId="{A217690A-5F4F-4E96-83FD-5EAA82B52568}" dt="2022-07-26T13:47:53.984" v="7098" actId="478"/>
          <ac:spMkLst>
            <pc:docMk/>
            <pc:sldMk cId="1073694542" sldId="331"/>
            <ac:spMk id="61" creationId="{1A034512-3918-C79C-5EF4-3F5EA1284045}"/>
          </ac:spMkLst>
        </pc:spChg>
        <pc:spChg chg="add mod">
          <ac:chgData name="Alur, Rajeev S" userId="ed187874-bfb4-47a1-89c3-901d4313695d" providerId="ADAL" clId="{A217690A-5F4F-4E96-83FD-5EAA82B52568}" dt="2022-07-26T13:49:26.982" v="7117" actId="14100"/>
          <ac:spMkLst>
            <pc:docMk/>
            <pc:sldMk cId="1073694542" sldId="331"/>
            <ac:spMk id="62" creationId="{6AC3251B-C455-CDC7-1B0D-0285919F9F17}"/>
          </ac:spMkLst>
        </pc:spChg>
        <pc:spChg chg="add mod">
          <ac:chgData name="Alur, Rajeev S" userId="ed187874-bfb4-47a1-89c3-901d4313695d" providerId="ADAL" clId="{A217690A-5F4F-4E96-83FD-5EAA82B52568}" dt="2022-07-26T13:49:22.521" v="7116" actId="14100"/>
          <ac:spMkLst>
            <pc:docMk/>
            <pc:sldMk cId="1073694542" sldId="331"/>
            <ac:spMk id="63" creationId="{D494A738-9C9C-DB8C-4F58-BD1BC90AA7AB}"/>
          </ac:spMkLst>
        </pc:spChg>
        <pc:spChg chg="add mod">
          <ac:chgData name="Alur, Rajeev S" userId="ed187874-bfb4-47a1-89c3-901d4313695d" providerId="ADAL" clId="{A217690A-5F4F-4E96-83FD-5EAA82B52568}" dt="2022-07-26T13:48:55.444" v="7111" actId="12789"/>
          <ac:spMkLst>
            <pc:docMk/>
            <pc:sldMk cId="1073694542" sldId="331"/>
            <ac:spMk id="64" creationId="{24A7BBC3-19B5-4C0D-B1F1-1330633DB5FA}"/>
          </ac:spMkLst>
        </pc:spChg>
        <pc:spChg chg="add mod">
          <ac:chgData name="Alur, Rajeev S" userId="ed187874-bfb4-47a1-89c3-901d4313695d" providerId="ADAL" clId="{A217690A-5F4F-4E96-83FD-5EAA82B52568}" dt="2022-07-26T13:49:37.784" v="7119" actId="14100"/>
          <ac:spMkLst>
            <pc:docMk/>
            <pc:sldMk cId="1073694542" sldId="331"/>
            <ac:spMk id="65" creationId="{AABE63AE-4A56-6D96-9C80-B852E19E525C}"/>
          </ac:spMkLst>
        </pc:spChg>
        <pc:spChg chg="add mod">
          <ac:chgData name="Alur, Rajeev S" userId="ed187874-bfb4-47a1-89c3-901d4313695d" providerId="ADAL" clId="{A217690A-5F4F-4E96-83FD-5EAA82B52568}" dt="2022-07-26T13:50:03.743" v="7124" actId="692"/>
          <ac:spMkLst>
            <pc:docMk/>
            <pc:sldMk cId="1073694542" sldId="331"/>
            <ac:spMk id="66" creationId="{D1063308-9B17-53BD-8105-F08C5B21E571}"/>
          </ac:spMkLst>
        </pc:spChg>
        <pc:spChg chg="add mod">
          <ac:chgData name="Alur, Rajeev S" userId="ed187874-bfb4-47a1-89c3-901d4313695d" providerId="ADAL" clId="{A217690A-5F4F-4E96-83FD-5EAA82B52568}" dt="2022-07-26T13:50:19.535" v="7127" actId="14100"/>
          <ac:spMkLst>
            <pc:docMk/>
            <pc:sldMk cId="1073694542" sldId="331"/>
            <ac:spMk id="67" creationId="{BE0064FB-6F56-B4B9-018E-42A13E99C255}"/>
          </ac:spMkLst>
        </pc:spChg>
        <pc:spChg chg="add mod">
          <ac:chgData name="Alur, Rajeev S" userId="ed187874-bfb4-47a1-89c3-901d4313695d" providerId="ADAL" clId="{A217690A-5F4F-4E96-83FD-5EAA82B52568}" dt="2022-07-26T13:50:35.915" v="7130" actId="14100"/>
          <ac:spMkLst>
            <pc:docMk/>
            <pc:sldMk cId="1073694542" sldId="331"/>
            <ac:spMk id="68" creationId="{FE096650-E74C-F413-4A19-350E1BC5DE2A}"/>
          </ac:spMkLst>
        </pc:spChg>
        <pc:grpChg chg="add del mod">
          <ac:chgData name="Alur, Rajeev S" userId="ed187874-bfb4-47a1-89c3-901d4313695d" providerId="ADAL" clId="{A217690A-5F4F-4E96-83FD-5EAA82B52568}" dt="2022-07-26T13:34:18.347" v="6867" actId="165"/>
          <ac:grpSpMkLst>
            <pc:docMk/>
            <pc:sldMk cId="1073694542" sldId="331"/>
            <ac:grpSpMk id="5" creationId="{BD05520C-AA8E-8341-E8BB-4D37C65F501C}"/>
          </ac:grpSpMkLst>
        </pc:grpChg>
        <pc:grpChg chg="add mod">
          <ac:chgData name="Alur, Rajeev S" userId="ed187874-bfb4-47a1-89c3-901d4313695d" providerId="ADAL" clId="{A217690A-5F4F-4E96-83FD-5EAA82B52568}" dt="2022-07-26T13:38:03.819" v="6936" actId="12789"/>
          <ac:grpSpMkLst>
            <pc:docMk/>
            <pc:sldMk cId="1073694542" sldId="331"/>
            <ac:grpSpMk id="24" creationId="{02E5F185-4034-652C-996C-E1B5A901BED4}"/>
          </ac:grpSpMkLst>
        </pc:grpChg>
        <pc:grpChg chg="add mod">
          <ac:chgData name="Alur, Rajeev S" userId="ed187874-bfb4-47a1-89c3-901d4313695d" providerId="ADAL" clId="{A217690A-5F4F-4E96-83FD-5EAA82B52568}" dt="2022-07-26T13:38:03.819" v="6936" actId="12789"/>
          <ac:grpSpMkLst>
            <pc:docMk/>
            <pc:sldMk cId="1073694542" sldId="331"/>
            <ac:grpSpMk id="25" creationId="{F711A79A-E33A-57FD-E74C-9B1FD34DAD75}"/>
          </ac:grpSpMkLst>
        </pc:grpChg>
        <pc:grpChg chg="add mod">
          <ac:chgData name="Alur, Rajeev S" userId="ed187874-bfb4-47a1-89c3-901d4313695d" providerId="ADAL" clId="{A217690A-5F4F-4E96-83FD-5EAA82B52568}" dt="2022-07-26T13:40:45.765" v="7055" actId="1076"/>
          <ac:grpSpMkLst>
            <pc:docMk/>
            <pc:sldMk cId="1073694542" sldId="331"/>
            <ac:grpSpMk id="32" creationId="{CB3A7E18-8D8E-55EF-AEFB-BE1F386C5C5B}"/>
          </ac:grpSpMkLst>
        </pc:grpChg>
        <pc:grpChg chg="add mod">
          <ac:chgData name="Alur, Rajeev S" userId="ed187874-bfb4-47a1-89c3-901d4313695d" providerId="ADAL" clId="{A217690A-5F4F-4E96-83FD-5EAA82B52568}" dt="2022-07-26T13:40:56.582" v="7057" actId="1076"/>
          <ac:grpSpMkLst>
            <pc:docMk/>
            <pc:sldMk cId="1073694542" sldId="331"/>
            <ac:grpSpMk id="36" creationId="{63CB68B8-50DB-A0DF-6B1F-D36B9381FA3E}"/>
          </ac:grpSpMkLst>
        </pc:grpChg>
        <pc:grpChg chg="add mod">
          <ac:chgData name="Alur, Rajeev S" userId="ed187874-bfb4-47a1-89c3-901d4313695d" providerId="ADAL" clId="{A217690A-5F4F-4E96-83FD-5EAA82B52568}" dt="2022-07-26T13:47:11.199" v="7095" actId="12788"/>
          <ac:grpSpMkLst>
            <pc:docMk/>
            <pc:sldMk cId="1073694542" sldId="331"/>
            <ac:grpSpMk id="47" creationId="{E0B3AA6A-2393-631E-D0BB-83E7D3F780CE}"/>
          </ac:grpSpMkLst>
        </pc:grpChg>
        <pc:grpChg chg="add mod">
          <ac:chgData name="Alur, Rajeev S" userId="ed187874-bfb4-47a1-89c3-901d4313695d" providerId="ADAL" clId="{A217690A-5F4F-4E96-83FD-5EAA82B52568}" dt="2022-07-26T13:47:11.199" v="7095" actId="12788"/>
          <ac:grpSpMkLst>
            <pc:docMk/>
            <pc:sldMk cId="1073694542" sldId="331"/>
            <ac:grpSpMk id="51" creationId="{AC7E6DED-6AB5-340A-AF40-F3C90B163512}"/>
          </ac:grpSpMkLst>
        </pc:grpChg>
        <pc:grpChg chg="add mod">
          <ac:chgData name="Alur, Rajeev S" userId="ed187874-bfb4-47a1-89c3-901d4313695d" providerId="ADAL" clId="{A217690A-5F4F-4E96-83FD-5EAA82B52568}" dt="2022-07-26T13:47:11.199" v="7095" actId="12788"/>
          <ac:grpSpMkLst>
            <pc:docMk/>
            <pc:sldMk cId="1073694542" sldId="331"/>
            <ac:grpSpMk id="55" creationId="{BB19BD47-A90F-7295-B90F-A13A3070C5E9}"/>
          </ac:grpSpMkLst>
        </pc:grpChg>
        <pc:cxnChg chg="add mod">
          <ac:chgData name="Alur, Rajeev S" userId="ed187874-bfb4-47a1-89c3-901d4313695d" providerId="ADAL" clId="{A217690A-5F4F-4E96-83FD-5EAA82B52568}" dt="2022-07-26T13:53:47.797" v="7167" actId="692"/>
          <ac:cxnSpMkLst>
            <pc:docMk/>
            <pc:sldMk cId="1073694542" sldId="331"/>
            <ac:cxnSpMk id="70" creationId="{1992DE52-C860-A3A0-E872-F9E35621E120}"/>
          </ac:cxnSpMkLst>
        </pc:cxnChg>
      </pc:sldChg>
      <pc:sldChg chg="delSp modSp add mod">
        <pc:chgData name="Alur, Rajeev S" userId="ed187874-bfb4-47a1-89c3-901d4313695d" providerId="ADAL" clId="{A217690A-5F4F-4E96-83FD-5EAA82B52568}" dt="2022-07-27T20:15:12.531" v="18846" actId="404"/>
        <pc:sldMkLst>
          <pc:docMk/>
          <pc:sldMk cId="1438037469" sldId="332"/>
        </pc:sldMkLst>
        <pc:spChg chg="mod">
          <ac:chgData name="Alur, Rajeev S" userId="ed187874-bfb4-47a1-89c3-901d4313695d" providerId="ADAL" clId="{A217690A-5F4F-4E96-83FD-5EAA82B52568}" dt="2022-07-27T20:14:48.361" v="18844" actId="404"/>
          <ac:spMkLst>
            <pc:docMk/>
            <pc:sldMk cId="1438037469" sldId="332"/>
            <ac:spMk id="2" creationId="{00000000-0000-0000-0000-000000000000}"/>
          </ac:spMkLst>
        </pc:spChg>
        <pc:spChg chg="del mod">
          <ac:chgData name="Alur, Rajeev S" userId="ed187874-bfb4-47a1-89c3-901d4313695d" providerId="ADAL" clId="{A217690A-5F4F-4E96-83FD-5EAA82B52568}" dt="2022-07-26T15:12:06.166" v="8304" actId="478"/>
          <ac:spMkLst>
            <pc:docMk/>
            <pc:sldMk cId="1438037469" sldId="332"/>
            <ac:spMk id="4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7T20:15:12.531" v="18846" actId="404"/>
          <ac:spMkLst>
            <pc:docMk/>
            <pc:sldMk cId="1438037469" sldId="332"/>
            <ac:spMk id="6" creationId="{225F5D9F-FEB5-4B04-AC9F-418DF264D027}"/>
          </ac:spMkLst>
        </pc:spChg>
      </pc:sldChg>
      <pc:sldChg chg="delSp modSp add mod ord">
        <pc:chgData name="Alur, Rajeev S" userId="ed187874-bfb4-47a1-89c3-901d4313695d" providerId="ADAL" clId="{A217690A-5F4F-4E96-83FD-5EAA82B52568}" dt="2022-07-27T20:19:37.585" v="18852" actId="255"/>
        <pc:sldMkLst>
          <pc:docMk/>
          <pc:sldMk cId="500604287" sldId="333"/>
        </pc:sldMkLst>
        <pc:spChg chg="mod">
          <ac:chgData name="Alur, Rajeev S" userId="ed187874-bfb4-47a1-89c3-901d4313695d" providerId="ADAL" clId="{A217690A-5F4F-4E96-83FD-5EAA82B52568}" dt="2022-07-27T20:19:25.676" v="18850" actId="404"/>
          <ac:spMkLst>
            <pc:docMk/>
            <pc:sldMk cId="500604287" sldId="333"/>
            <ac:spMk id="2" creationId="{00000000-0000-0000-0000-000000000000}"/>
          </ac:spMkLst>
        </pc:spChg>
        <pc:spChg chg="del mod">
          <ac:chgData name="Alur, Rajeev S" userId="ed187874-bfb4-47a1-89c3-901d4313695d" providerId="ADAL" clId="{A217690A-5F4F-4E96-83FD-5EAA82B52568}" dt="2022-07-26T15:12:19.668" v="8306" actId="478"/>
          <ac:spMkLst>
            <pc:docMk/>
            <pc:sldMk cId="500604287" sldId="333"/>
            <ac:spMk id="4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7T20:19:37.585" v="18852" actId="255"/>
          <ac:spMkLst>
            <pc:docMk/>
            <pc:sldMk cId="500604287" sldId="333"/>
            <ac:spMk id="6" creationId="{225F5D9F-FEB5-4B04-AC9F-418DF264D027}"/>
          </ac:spMkLst>
        </pc:spChg>
      </pc:sldChg>
      <pc:sldChg chg="del">
        <pc:chgData name="Alur, Rajeev S" userId="ed187874-bfb4-47a1-89c3-901d4313695d" providerId="ADAL" clId="{A217690A-5F4F-4E96-83FD-5EAA82B52568}" dt="2022-07-26T14:54:15.820" v="7709" actId="47"/>
        <pc:sldMkLst>
          <pc:docMk/>
          <pc:sldMk cId="2980098567" sldId="1092"/>
        </pc:sldMkLst>
      </pc:sldChg>
      <pc:sldChg chg="addSp delSp modSp mod">
        <pc:chgData name="Alur, Rajeev S" userId="ed187874-bfb4-47a1-89c3-901d4313695d" providerId="ADAL" clId="{A217690A-5F4F-4E96-83FD-5EAA82B52568}" dt="2022-07-27T20:21:05.141" v="18854" actId="404"/>
        <pc:sldMkLst>
          <pc:docMk/>
          <pc:sldMk cId="1060066431" sldId="1093"/>
        </pc:sldMkLst>
        <pc:spChg chg="mod">
          <ac:chgData name="Alur, Rajeev S" userId="ed187874-bfb4-47a1-89c3-901d4313695d" providerId="ADAL" clId="{A217690A-5F4F-4E96-83FD-5EAA82B52568}" dt="2022-07-27T20:21:05.141" v="18854" actId="404"/>
          <ac:spMkLst>
            <pc:docMk/>
            <pc:sldMk cId="1060066431" sldId="1093"/>
            <ac:spMk id="16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10:38.339" v="8290" actId="478"/>
          <ac:spMkLst>
            <pc:docMk/>
            <pc:sldMk cId="1060066431" sldId="1093"/>
            <ac:spMk id="23" creationId="{00000000-0000-0000-0000-000000000000}"/>
          </ac:spMkLst>
        </pc:spChg>
        <pc:spChg chg="add del mod">
          <ac:chgData name="Alur, Rajeev S" userId="ed187874-bfb4-47a1-89c3-901d4313695d" providerId="ADAL" clId="{A217690A-5F4F-4E96-83FD-5EAA82B52568}" dt="2022-07-26T15:10:42.423" v="8292"/>
          <ac:spMkLst>
            <pc:docMk/>
            <pc:sldMk cId="1060066431" sldId="1093"/>
            <ac:spMk id="24" creationId="{6579F512-0F46-A727-FE84-CC88E403665C}"/>
          </ac:spMkLst>
        </pc:spChg>
        <pc:spChg chg="mod">
          <ac:chgData name="Alur, Rajeev S" userId="ed187874-bfb4-47a1-89c3-901d4313695d" providerId="ADAL" clId="{A217690A-5F4F-4E96-83FD-5EAA82B52568}" dt="2022-07-27T20:20:57.065" v="18853" actId="404"/>
          <ac:spMkLst>
            <pc:docMk/>
            <pc:sldMk cId="1060066431" sldId="1093"/>
            <ac:spMk id="22529" creationId="{00000000-0000-0000-0000-000000000000}"/>
          </ac:spMkLst>
        </pc:spChg>
      </pc:sldChg>
      <pc:sldChg chg="delSp modSp mod modAnim">
        <pc:chgData name="Alur, Rajeev S" userId="ed187874-bfb4-47a1-89c3-901d4313695d" providerId="ADAL" clId="{A217690A-5F4F-4E96-83FD-5EAA82B52568}" dt="2022-07-27T20:24:38.652" v="18862" actId="20577"/>
        <pc:sldMkLst>
          <pc:docMk/>
          <pc:sldMk cId="92395039" sldId="1094"/>
        </pc:sldMkLst>
        <pc:spChg chg="mod">
          <ac:chgData name="Alur, Rajeev S" userId="ed187874-bfb4-47a1-89c3-901d4313695d" providerId="ADAL" clId="{A217690A-5F4F-4E96-83FD-5EAA82B52568}" dt="2022-07-27T20:24:38.652" v="18862" actId="20577"/>
          <ac:spMkLst>
            <pc:docMk/>
            <pc:sldMk cId="92395039" sldId="1094"/>
            <ac:spMk id="16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10:50.980" v="8293" actId="478"/>
          <ac:spMkLst>
            <pc:docMk/>
            <pc:sldMk cId="92395039" sldId="1094"/>
            <ac:spMk id="23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7T20:22:57.284" v="18856" actId="404"/>
          <ac:spMkLst>
            <pc:docMk/>
            <pc:sldMk cId="92395039" sldId="1094"/>
            <ac:spMk id="22529" creationId="{00000000-0000-0000-0000-000000000000}"/>
          </ac:spMkLst>
        </pc:spChg>
      </pc:sldChg>
      <pc:sldChg chg="addSp delSp modSp mod">
        <pc:chgData name="Alur, Rajeev S" userId="ed187874-bfb4-47a1-89c3-901d4313695d" providerId="ADAL" clId="{A217690A-5F4F-4E96-83FD-5EAA82B52568}" dt="2022-07-27T20:25:19.120" v="18864" actId="404"/>
        <pc:sldMkLst>
          <pc:docMk/>
          <pc:sldMk cId="327780480" sldId="1095"/>
        </pc:sldMkLst>
        <pc:spChg chg="del">
          <ac:chgData name="Alur, Rajeev S" userId="ed187874-bfb4-47a1-89c3-901d4313695d" providerId="ADAL" clId="{A217690A-5F4F-4E96-83FD-5EAA82B52568}" dt="2022-07-26T15:03:53.099" v="8055" actId="478"/>
          <ac:spMkLst>
            <pc:docMk/>
            <pc:sldMk cId="327780480" sldId="1095"/>
            <ac:spMk id="5" creationId="{00000000-0000-0000-0000-000000000000}"/>
          </ac:spMkLst>
        </pc:spChg>
        <pc:spChg chg="del mod">
          <ac:chgData name="Alur, Rajeev S" userId="ed187874-bfb4-47a1-89c3-901d4313695d" providerId="ADAL" clId="{A217690A-5F4F-4E96-83FD-5EAA82B52568}" dt="2022-07-26T15:05:51.334" v="8181" actId="478"/>
          <ac:spMkLst>
            <pc:docMk/>
            <pc:sldMk cId="327780480" sldId="1095"/>
            <ac:spMk id="16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15:59.511" v="8309" actId="478"/>
          <ac:spMkLst>
            <pc:docMk/>
            <pc:sldMk cId="327780480" sldId="1095"/>
            <ac:spMk id="23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6T15:04:15.575" v="8075" actId="1076"/>
          <ac:spMkLst>
            <pc:docMk/>
            <pc:sldMk cId="327780480" sldId="1095"/>
            <ac:spMk id="29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03:53.099" v="8055" actId="478"/>
          <ac:spMkLst>
            <pc:docMk/>
            <pc:sldMk cId="327780480" sldId="1095"/>
            <ac:spMk id="34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03:53.099" v="8055" actId="478"/>
          <ac:spMkLst>
            <pc:docMk/>
            <pc:sldMk cId="327780480" sldId="1095"/>
            <ac:spMk id="35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03:53.099" v="8055" actId="478"/>
          <ac:spMkLst>
            <pc:docMk/>
            <pc:sldMk cId="327780480" sldId="1095"/>
            <ac:spMk id="36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03:53.099" v="8055" actId="478"/>
          <ac:spMkLst>
            <pc:docMk/>
            <pc:sldMk cId="327780480" sldId="1095"/>
            <ac:spMk id="37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03:53.099" v="8055" actId="478"/>
          <ac:spMkLst>
            <pc:docMk/>
            <pc:sldMk cId="327780480" sldId="1095"/>
            <ac:spMk id="38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03:53.099" v="8055" actId="478"/>
          <ac:spMkLst>
            <pc:docMk/>
            <pc:sldMk cId="327780480" sldId="1095"/>
            <ac:spMk id="39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03:53.099" v="8055" actId="478"/>
          <ac:spMkLst>
            <pc:docMk/>
            <pc:sldMk cId="327780480" sldId="1095"/>
            <ac:spMk id="40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03:53.099" v="8055" actId="478"/>
          <ac:spMkLst>
            <pc:docMk/>
            <pc:sldMk cId="327780480" sldId="1095"/>
            <ac:spMk id="41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03:53.099" v="8055" actId="478"/>
          <ac:spMkLst>
            <pc:docMk/>
            <pc:sldMk cId="327780480" sldId="1095"/>
            <ac:spMk id="42" creationId="{00000000-0000-0000-0000-000000000000}"/>
          </ac:spMkLst>
        </pc:spChg>
        <pc:spChg chg="add mod">
          <ac:chgData name="Alur, Rajeev S" userId="ed187874-bfb4-47a1-89c3-901d4313695d" providerId="ADAL" clId="{A217690A-5F4F-4E96-83FD-5EAA82B52568}" dt="2022-07-27T20:25:19.120" v="18864" actId="404"/>
          <ac:spMkLst>
            <pc:docMk/>
            <pc:sldMk cId="327780480" sldId="1095"/>
            <ac:spMk id="44" creationId="{18559B65-382A-7FCC-FE0C-9AA2FEF9B3E5}"/>
          </ac:spMkLst>
        </pc:spChg>
        <pc:spChg chg="mod">
          <ac:chgData name="Alur, Rajeev S" userId="ed187874-bfb4-47a1-89c3-901d4313695d" providerId="ADAL" clId="{A217690A-5F4F-4E96-83FD-5EAA82B52568}" dt="2022-07-27T20:25:14.836" v="18863" actId="404"/>
          <ac:spMkLst>
            <pc:docMk/>
            <pc:sldMk cId="327780480" sldId="1095"/>
            <ac:spMk id="22529" creationId="{00000000-0000-0000-0000-000000000000}"/>
          </ac:spMkLst>
        </pc:spChg>
      </pc:sldChg>
      <pc:sldChg chg="addSp delSp modSp mod">
        <pc:chgData name="Alur, Rajeev S" userId="ed187874-bfb4-47a1-89c3-901d4313695d" providerId="ADAL" clId="{A217690A-5F4F-4E96-83FD-5EAA82B52568}" dt="2022-07-27T20:26:40.020" v="18867" actId="255"/>
        <pc:sldMkLst>
          <pc:docMk/>
          <pc:sldMk cId="4289279290" sldId="1096"/>
        </pc:sldMkLst>
        <pc:spChg chg="del">
          <ac:chgData name="Alur, Rajeev S" userId="ed187874-bfb4-47a1-89c3-901d4313695d" providerId="ADAL" clId="{A217690A-5F4F-4E96-83FD-5EAA82B52568}" dt="2022-07-26T15:06:51.486" v="8221" actId="478"/>
          <ac:spMkLst>
            <pc:docMk/>
            <pc:sldMk cId="4289279290" sldId="1096"/>
            <ac:spMk id="2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06:55.470" v="8222" actId="478"/>
          <ac:spMkLst>
            <pc:docMk/>
            <pc:sldMk cId="4289279290" sldId="1096"/>
            <ac:spMk id="5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16:05.919" v="8310" actId="478"/>
          <ac:spMkLst>
            <pc:docMk/>
            <pc:sldMk cId="4289279290" sldId="1096"/>
            <ac:spMk id="23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06:55.470" v="8222" actId="478"/>
          <ac:spMkLst>
            <pc:docMk/>
            <pc:sldMk cId="4289279290" sldId="1096"/>
            <ac:spMk id="34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06:55.470" v="8222" actId="478"/>
          <ac:spMkLst>
            <pc:docMk/>
            <pc:sldMk cId="4289279290" sldId="1096"/>
            <ac:spMk id="36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06:55.470" v="8222" actId="478"/>
          <ac:spMkLst>
            <pc:docMk/>
            <pc:sldMk cId="4289279290" sldId="1096"/>
            <ac:spMk id="39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06:55.470" v="8222" actId="478"/>
          <ac:spMkLst>
            <pc:docMk/>
            <pc:sldMk cId="4289279290" sldId="1096"/>
            <ac:spMk id="40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06:55.470" v="8222" actId="478"/>
          <ac:spMkLst>
            <pc:docMk/>
            <pc:sldMk cId="4289279290" sldId="1096"/>
            <ac:spMk id="41" creationId="{00000000-0000-0000-0000-000000000000}"/>
          </ac:spMkLst>
        </pc:spChg>
        <pc:spChg chg="add mod">
          <ac:chgData name="Alur, Rajeev S" userId="ed187874-bfb4-47a1-89c3-901d4313695d" providerId="ADAL" clId="{A217690A-5F4F-4E96-83FD-5EAA82B52568}" dt="2022-07-26T15:08:10.450" v="8279" actId="207"/>
          <ac:spMkLst>
            <pc:docMk/>
            <pc:sldMk cId="4289279290" sldId="1096"/>
            <ac:spMk id="42" creationId="{2B64B60E-C642-44FE-8F11-9D673ED8E56C}"/>
          </ac:spMkLst>
        </pc:spChg>
        <pc:spChg chg="add mod">
          <ac:chgData name="Alur, Rajeev S" userId="ed187874-bfb4-47a1-89c3-901d4313695d" providerId="ADAL" clId="{A217690A-5F4F-4E96-83FD-5EAA82B52568}" dt="2022-07-26T15:08:21.272" v="8280" actId="207"/>
          <ac:spMkLst>
            <pc:docMk/>
            <pc:sldMk cId="4289279290" sldId="1096"/>
            <ac:spMk id="43" creationId="{8D62E491-EF4A-9382-93FC-0549AFD5022F}"/>
          </ac:spMkLst>
        </pc:spChg>
        <pc:spChg chg="mod">
          <ac:chgData name="Alur, Rajeev S" userId="ed187874-bfb4-47a1-89c3-901d4313695d" providerId="ADAL" clId="{A217690A-5F4F-4E96-83FD-5EAA82B52568}" dt="2022-07-27T20:26:40.020" v="18867" actId="255"/>
          <ac:spMkLst>
            <pc:docMk/>
            <pc:sldMk cId="4289279290" sldId="1096"/>
            <ac:spMk id="59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7T20:26:40.020" v="18867" actId="255"/>
          <ac:spMkLst>
            <pc:docMk/>
            <pc:sldMk cId="4289279290" sldId="1096"/>
            <ac:spMk id="60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7T20:26:40.020" v="18867" actId="255"/>
          <ac:spMkLst>
            <pc:docMk/>
            <pc:sldMk cId="4289279290" sldId="1096"/>
            <ac:spMk id="61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7T20:26:40.020" v="18867" actId="255"/>
          <ac:spMkLst>
            <pc:docMk/>
            <pc:sldMk cId="4289279290" sldId="1096"/>
            <ac:spMk id="62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06:24.229" v="8196" actId="478"/>
          <ac:spMkLst>
            <pc:docMk/>
            <pc:sldMk cId="4289279290" sldId="1096"/>
            <ac:spMk id="63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06:28.882" v="8197" actId="478"/>
          <ac:spMkLst>
            <pc:docMk/>
            <pc:sldMk cId="4289279290" sldId="1096"/>
            <ac:spMk id="64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7T20:26:40.020" v="18867" actId="255"/>
          <ac:spMkLst>
            <pc:docMk/>
            <pc:sldMk cId="4289279290" sldId="1096"/>
            <ac:spMk id="65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5:08:26.209" v="8281" actId="478"/>
          <ac:spMkLst>
            <pc:docMk/>
            <pc:sldMk cId="4289279290" sldId="1096"/>
            <ac:spMk id="66" creationId="{00000000-0000-0000-0000-000000000000}"/>
          </ac:spMkLst>
        </pc:spChg>
        <pc:spChg chg="add mod">
          <ac:chgData name="Alur, Rajeev S" userId="ed187874-bfb4-47a1-89c3-901d4313695d" providerId="ADAL" clId="{A217690A-5F4F-4E96-83FD-5EAA82B52568}" dt="2022-07-27T20:26:26.778" v="18866" actId="404"/>
          <ac:spMkLst>
            <pc:docMk/>
            <pc:sldMk cId="4289279290" sldId="1096"/>
            <ac:spMk id="68" creationId="{C45C4999-721B-653F-761A-F1C3DA1B55EB}"/>
          </ac:spMkLst>
        </pc:spChg>
        <pc:spChg chg="mod">
          <ac:chgData name="Alur, Rajeev S" userId="ed187874-bfb4-47a1-89c3-901d4313695d" providerId="ADAL" clId="{A217690A-5F4F-4E96-83FD-5EAA82B52568}" dt="2022-07-27T20:26:22.156" v="18865" actId="404"/>
          <ac:spMkLst>
            <pc:docMk/>
            <pc:sldMk cId="4289279290" sldId="1096"/>
            <ac:spMk id="22529" creationId="{00000000-0000-0000-0000-000000000000}"/>
          </ac:spMkLst>
        </pc:spChg>
        <pc:cxnChg chg="mod">
          <ac:chgData name="Alur, Rajeev S" userId="ed187874-bfb4-47a1-89c3-901d4313695d" providerId="ADAL" clId="{A217690A-5F4F-4E96-83FD-5EAA82B52568}" dt="2022-07-26T17:13:53.854" v="11177" actId="208"/>
          <ac:cxnSpMkLst>
            <pc:docMk/>
            <pc:sldMk cId="4289279290" sldId="1096"/>
            <ac:cxnSpMk id="45" creationId="{00000000-0000-0000-0000-000000000000}"/>
          </ac:cxnSpMkLst>
        </pc:cxnChg>
        <pc:cxnChg chg="mod">
          <ac:chgData name="Alur, Rajeev S" userId="ed187874-bfb4-47a1-89c3-901d4313695d" providerId="ADAL" clId="{A217690A-5F4F-4E96-83FD-5EAA82B52568}" dt="2022-07-26T17:13:57.238" v="11178" actId="208"/>
          <ac:cxnSpMkLst>
            <pc:docMk/>
            <pc:sldMk cId="4289279290" sldId="1096"/>
            <ac:cxnSpMk id="46" creationId="{00000000-0000-0000-0000-000000000000}"/>
          </ac:cxnSpMkLst>
        </pc:cxnChg>
        <pc:cxnChg chg="mod">
          <ac:chgData name="Alur, Rajeev S" userId="ed187874-bfb4-47a1-89c3-901d4313695d" providerId="ADAL" clId="{A217690A-5F4F-4E96-83FD-5EAA82B52568}" dt="2022-07-26T17:14:01.164" v="11179" actId="208"/>
          <ac:cxnSpMkLst>
            <pc:docMk/>
            <pc:sldMk cId="4289279290" sldId="1096"/>
            <ac:cxnSpMk id="47" creationId="{00000000-0000-0000-0000-000000000000}"/>
          </ac:cxnSpMkLst>
        </pc:cxnChg>
        <pc:cxnChg chg="mod">
          <ac:chgData name="Alur, Rajeev S" userId="ed187874-bfb4-47a1-89c3-901d4313695d" providerId="ADAL" clId="{A217690A-5F4F-4E96-83FD-5EAA82B52568}" dt="2022-07-26T17:14:10.226" v="11181" actId="208"/>
          <ac:cxnSpMkLst>
            <pc:docMk/>
            <pc:sldMk cId="4289279290" sldId="1096"/>
            <ac:cxnSpMk id="53" creationId="{00000000-0000-0000-0000-000000000000}"/>
          </ac:cxnSpMkLst>
        </pc:cxnChg>
        <pc:cxnChg chg="mod">
          <ac:chgData name="Alur, Rajeev S" userId="ed187874-bfb4-47a1-89c3-901d4313695d" providerId="ADAL" clId="{A217690A-5F4F-4E96-83FD-5EAA82B52568}" dt="2022-07-26T17:14:07.327" v="11180" actId="208"/>
          <ac:cxnSpMkLst>
            <pc:docMk/>
            <pc:sldMk cId="4289279290" sldId="1096"/>
            <ac:cxnSpMk id="54" creationId="{00000000-0000-0000-0000-000000000000}"/>
          </ac:cxnSpMkLst>
        </pc:cxnChg>
        <pc:cxnChg chg="mod">
          <ac:chgData name="Alur, Rajeev S" userId="ed187874-bfb4-47a1-89c3-901d4313695d" providerId="ADAL" clId="{A217690A-5F4F-4E96-83FD-5EAA82B52568}" dt="2022-07-26T17:14:18.834" v="11182" actId="208"/>
          <ac:cxnSpMkLst>
            <pc:docMk/>
            <pc:sldMk cId="4289279290" sldId="1096"/>
            <ac:cxnSpMk id="55" creationId="{00000000-0000-0000-0000-000000000000}"/>
          </ac:cxnSpMkLst>
        </pc:cxnChg>
        <pc:cxnChg chg="mod">
          <ac:chgData name="Alur, Rajeev S" userId="ed187874-bfb4-47a1-89c3-901d4313695d" providerId="ADAL" clId="{A217690A-5F4F-4E96-83FD-5EAA82B52568}" dt="2022-07-26T17:14:24.742" v="11183" actId="208"/>
          <ac:cxnSpMkLst>
            <pc:docMk/>
            <pc:sldMk cId="4289279290" sldId="1096"/>
            <ac:cxnSpMk id="56" creationId="{00000000-0000-0000-0000-000000000000}"/>
          </ac:cxnSpMkLst>
        </pc:cxnChg>
        <pc:cxnChg chg="mod">
          <ac:chgData name="Alur, Rajeev S" userId="ed187874-bfb4-47a1-89c3-901d4313695d" providerId="ADAL" clId="{A217690A-5F4F-4E96-83FD-5EAA82B52568}" dt="2022-07-26T17:14:31.881" v="11185" actId="208"/>
          <ac:cxnSpMkLst>
            <pc:docMk/>
            <pc:sldMk cId="4289279290" sldId="1096"/>
            <ac:cxnSpMk id="57" creationId="{00000000-0000-0000-0000-000000000000}"/>
          </ac:cxnSpMkLst>
        </pc:cxnChg>
        <pc:cxnChg chg="mod">
          <ac:chgData name="Alur, Rajeev S" userId="ed187874-bfb4-47a1-89c3-901d4313695d" providerId="ADAL" clId="{A217690A-5F4F-4E96-83FD-5EAA82B52568}" dt="2022-07-26T17:14:28.762" v="11184" actId="208"/>
          <ac:cxnSpMkLst>
            <pc:docMk/>
            <pc:sldMk cId="4289279290" sldId="1096"/>
            <ac:cxnSpMk id="58" creationId="{00000000-0000-0000-0000-000000000000}"/>
          </ac:cxnSpMkLst>
        </pc:cxnChg>
        <pc:cxnChg chg="add mod">
          <ac:chgData name="Alur, Rajeev S" userId="ed187874-bfb4-47a1-89c3-901d4313695d" providerId="ADAL" clId="{A217690A-5F4F-4E96-83FD-5EAA82B52568}" dt="2022-07-26T15:07:20.474" v="8226" actId="1076"/>
          <ac:cxnSpMkLst>
            <pc:docMk/>
            <pc:sldMk cId="4289279290" sldId="1096"/>
            <ac:cxnSpMk id="67" creationId="{44D31F44-7C30-1B7B-07D8-81B0257479BE}"/>
          </ac:cxnSpMkLst>
        </pc:cxnChg>
      </pc:sldChg>
      <pc:sldChg chg="del">
        <pc:chgData name="Alur, Rajeev S" userId="ed187874-bfb4-47a1-89c3-901d4313695d" providerId="ADAL" clId="{A217690A-5F4F-4E96-83FD-5EAA82B52568}" dt="2022-07-26T15:09:35.755" v="8288" actId="47"/>
        <pc:sldMkLst>
          <pc:docMk/>
          <pc:sldMk cId="945146665" sldId="1097"/>
        </pc:sldMkLst>
      </pc:sldChg>
      <pc:sldChg chg="modSp mod modAnim">
        <pc:chgData name="Alur, Rajeev S" userId="ed187874-bfb4-47a1-89c3-901d4313695d" providerId="ADAL" clId="{A217690A-5F4F-4E96-83FD-5EAA82B52568}" dt="2022-07-27T20:28:23.489" v="18869" actId="255"/>
        <pc:sldMkLst>
          <pc:docMk/>
          <pc:sldMk cId="3009250142" sldId="1097"/>
        </pc:sldMkLst>
        <pc:spChg chg="mod">
          <ac:chgData name="Alur, Rajeev S" userId="ed187874-bfb4-47a1-89c3-901d4313695d" providerId="ADAL" clId="{A217690A-5F4F-4E96-83FD-5EAA82B52568}" dt="2022-07-27T20:28:14.648" v="18868" actId="404"/>
          <ac:spMkLst>
            <pc:docMk/>
            <pc:sldMk cId="3009250142" sldId="1097"/>
            <ac:spMk id="2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7T20:28:23.489" v="18869" actId="255"/>
          <ac:spMkLst>
            <pc:docMk/>
            <pc:sldMk cId="3009250142" sldId="1097"/>
            <ac:spMk id="6" creationId="{225F5D9F-FEB5-4B04-AC9F-418DF264D027}"/>
          </ac:spMkLst>
        </pc:spChg>
      </pc:sldChg>
      <pc:sldChg chg="addSp delSp modSp mod delAnim modAnim">
        <pc:chgData name="Alur, Rajeev S" userId="ed187874-bfb4-47a1-89c3-901d4313695d" providerId="ADAL" clId="{A217690A-5F4F-4E96-83FD-5EAA82B52568}" dt="2022-07-27T20:32:21.254" v="18903" actId="20577"/>
        <pc:sldMkLst>
          <pc:docMk/>
          <pc:sldMk cId="3131624910" sldId="1098"/>
        </pc:sldMkLst>
        <pc:spChg chg="mod">
          <ac:chgData name="Alur, Rajeev S" userId="ed187874-bfb4-47a1-89c3-901d4313695d" providerId="ADAL" clId="{A217690A-5F4F-4E96-83FD-5EAA82B52568}" dt="2022-07-27T20:30:41.656" v="18870" actId="404"/>
          <ac:spMkLst>
            <pc:docMk/>
            <pc:sldMk cId="3131624910" sldId="1098"/>
            <ac:spMk id="2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6T16:35:49" v="9876" actId="12789"/>
          <ac:spMkLst>
            <pc:docMk/>
            <pc:sldMk cId="3131624910" sldId="1098"/>
            <ac:spMk id="7" creationId="{69B9EBB7-741B-C83E-4F29-BA40223955A3}"/>
          </ac:spMkLst>
        </pc:spChg>
        <pc:spChg chg="mod topLvl">
          <ac:chgData name="Alur, Rajeev S" userId="ed187874-bfb4-47a1-89c3-901d4313695d" providerId="ADAL" clId="{A217690A-5F4F-4E96-83FD-5EAA82B52568}" dt="2022-07-26T16:35:49" v="9876" actId="12789"/>
          <ac:spMkLst>
            <pc:docMk/>
            <pc:sldMk cId="3131624910" sldId="1098"/>
            <ac:spMk id="9" creationId="{30805866-B302-51C9-A692-2094BF8559A1}"/>
          </ac:spMkLst>
        </pc:spChg>
        <pc:spChg chg="mod">
          <ac:chgData name="Alur, Rajeev S" userId="ed187874-bfb4-47a1-89c3-901d4313695d" providerId="ADAL" clId="{A217690A-5F4F-4E96-83FD-5EAA82B52568}" dt="2022-07-26T16:35:49" v="9876" actId="12789"/>
          <ac:spMkLst>
            <pc:docMk/>
            <pc:sldMk cId="3131624910" sldId="1098"/>
            <ac:spMk id="14" creationId="{E5327071-B15A-4342-13B0-1A8686DC17CD}"/>
          </ac:spMkLst>
        </pc:spChg>
        <pc:spChg chg="del">
          <ac:chgData name="Alur, Rajeev S" userId="ed187874-bfb4-47a1-89c3-901d4313695d" providerId="ADAL" clId="{A217690A-5F4F-4E96-83FD-5EAA82B52568}" dt="2022-07-26T16:01:29.831" v="9243" actId="478"/>
          <ac:spMkLst>
            <pc:docMk/>
            <pc:sldMk cId="3131624910" sldId="1098"/>
            <ac:spMk id="20" creationId="{99A346D8-4D90-FF2E-7B34-0B55A3453C50}"/>
          </ac:spMkLst>
        </pc:spChg>
        <pc:spChg chg="del">
          <ac:chgData name="Alur, Rajeev S" userId="ed187874-bfb4-47a1-89c3-901d4313695d" providerId="ADAL" clId="{A217690A-5F4F-4E96-83FD-5EAA82B52568}" dt="2022-07-26T16:01:38.345" v="9244" actId="478"/>
          <ac:spMkLst>
            <pc:docMk/>
            <pc:sldMk cId="3131624910" sldId="1098"/>
            <ac:spMk id="21" creationId="{1B37716C-610D-ACA2-30EF-2B5CBBDDD5EE}"/>
          </ac:spMkLst>
        </pc:spChg>
        <pc:spChg chg="del mod topLvl">
          <ac:chgData name="Alur, Rajeev S" userId="ed187874-bfb4-47a1-89c3-901d4313695d" providerId="ADAL" clId="{A217690A-5F4F-4E96-83FD-5EAA82B52568}" dt="2022-07-26T16:09:26.322" v="9285" actId="478"/>
          <ac:spMkLst>
            <pc:docMk/>
            <pc:sldMk cId="3131624910" sldId="1098"/>
            <ac:spMk id="22" creationId="{1F1BFDAE-0742-D092-2C35-4EDEE781AC3D}"/>
          </ac:spMkLst>
        </pc:spChg>
        <pc:spChg chg="del mod topLvl">
          <ac:chgData name="Alur, Rajeev S" userId="ed187874-bfb4-47a1-89c3-901d4313695d" providerId="ADAL" clId="{A217690A-5F4F-4E96-83FD-5EAA82B52568}" dt="2022-07-26T16:09:23.753" v="9284" actId="478"/>
          <ac:spMkLst>
            <pc:docMk/>
            <pc:sldMk cId="3131624910" sldId="1098"/>
            <ac:spMk id="23" creationId="{814BA5AE-039B-8F79-1596-6D71B35F8F82}"/>
          </ac:spMkLst>
        </pc:spChg>
        <pc:spChg chg="del">
          <ac:chgData name="Alur, Rajeev S" userId="ed187874-bfb4-47a1-89c3-901d4313695d" providerId="ADAL" clId="{A217690A-5F4F-4E96-83FD-5EAA82B52568}" dt="2022-07-26T16:01:41.837" v="9245" actId="478"/>
          <ac:spMkLst>
            <pc:docMk/>
            <pc:sldMk cId="3131624910" sldId="1098"/>
            <ac:spMk id="29" creationId="{3207E255-A3A0-75A0-8C54-321EFFDE72E7}"/>
          </ac:spMkLst>
        </pc:spChg>
        <pc:spChg chg="del">
          <ac:chgData name="Alur, Rajeev S" userId="ed187874-bfb4-47a1-89c3-901d4313695d" providerId="ADAL" clId="{A217690A-5F4F-4E96-83FD-5EAA82B52568}" dt="2022-07-26T16:01:45.207" v="9246" actId="478"/>
          <ac:spMkLst>
            <pc:docMk/>
            <pc:sldMk cId="3131624910" sldId="1098"/>
            <ac:spMk id="31" creationId="{24D41E12-CF51-D5F9-FFC8-F5B4408F3759}"/>
          </ac:spMkLst>
        </pc:spChg>
        <pc:spChg chg="mod">
          <ac:chgData name="Alur, Rajeev S" userId="ed187874-bfb4-47a1-89c3-901d4313695d" providerId="ADAL" clId="{A217690A-5F4F-4E96-83FD-5EAA82B52568}" dt="2022-07-26T16:36:54.415" v="9885" actId="12789"/>
          <ac:spMkLst>
            <pc:docMk/>
            <pc:sldMk cId="3131624910" sldId="1098"/>
            <ac:spMk id="40" creationId="{05CD8E1C-0346-41C5-AF69-2BC142D1CB73}"/>
          </ac:spMkLst>
        </pc:spChg>
        <pc:spChg chg="mod">
          <ac:chgData name="Alur, Rajeev S" userId="ed187874-bfb4-47a1-89c3-901d4313695d" providerId="ADAL" clId="{A217690A-5F4F-4E96-83FD-5EAA82B52568}" dt="2022-07-26T16:36:54.415" v="9885" actId="12789"/>
          <ac:spMkLst>
            <pc:docMk/>
            <pc:sldMk cId="3131624910" sldId="1098"/>
            <ac:spMk id="41" creationId="{B3681E7A-D2BA-749C-1842-A8D9EAB4893A}"/>
          </ac:spMkLst>
        </pc:spChg>
        <pc:spChg chg="mod">
          <ac:chgData name="Alur, Rajeev S" userId="ed187874-bfb4-47a1-89c3-901d4313695d" providerId="ADAL" clId="{A217690A-5F4F-4E96-83FD-5EAA82B52568}" dt="2022-07-26T16:11:13.489" v="9302" actId="1076"/>
          <ac:spMkLst>
            <pc:docMk/>
            <pc:sldMk cId="3131624910" sldId="1098"/>
            <ac:spMk id="42" creationId="{8A52953D-F69D-D9C6-ACC6-B16731EDEE5E}"/>
          </ac:spMkLst>
        </pc:spChg>
        <pc:spChg chg="mod">
          <ac:chgData name="Alur, Rajeev S" userId="ed187874-bfb4-47a1-89c3-901d4313695d" providerId="ADAL" clId="{A217690A-5F4F-4E96-83FD-5EAA82B52568}" dt="2022-07-26T16:11:13.489" v="9302" actId="1076"/>
          <ac:spMkLst>
            <pc:docMk/>
            <pc:sldMk cId="3131624910" sldId="1098"/>
            <ac:spMk id="43" creationId="{B6DDE24D-1DD2-C493-BCC4-F1C9FE1DC9A6}"/>
          </ac:spMkLst>
        </pc:spChg>
        <pc:spChg chg="mod">
          <ac:chgData name="Alur, Rajeev S" userId="ed187874-bfb4-47a1-89c3-901d4313695d" providerId="ADAL" clId="{A217690A-5F4F-4E96-83FD-5EAA82B52568}" dt="2022-07-26T16:11:13.489" v="9302" actId="1076"/>
          <ac:spMkLst>
            <pc:docMk/>
            <pc:sldMk cId="3131624910" sldId="1098"/>
            <ac:spMk id="44" creationId="{D43C6540-5BEC-0060-5089-77733A5C2FA0}"/>
          </ac:spMkLst>
        </pc:spChg>
        <pc:spChg chg="mod">
          <ac:chgData name="Alur, Rajeev S" userId="ed187874-bfb4-47a1-89c3-901d4313695d" providerId="ADAL" clId="{A217690A-5F4F-4E96-83FD-5EAA82B52568}" dt="2022-07-26T16:11:13.489" v="9302" actId="1076"/>
          <ac:spMkLst>
            <pc:docMk/>
            <pc:sldMk cId="3131624910" sldId="1098"/>
            <ac:spMk id="45" creationId="{7D694D26-21BD-0FB1-F022-2DB7E0766ECD}"/>
          </ac:spMkLst>
        </pc:spChg>
        <pc:spChg chg="mod">
          <ac:chgData name="Alur, Rajeev S" userId="ed187874-bfb4-47a1-89c3-901d4313695d" providerId="ADAL" clId="{A217690A-5F4F-4E96-83FD-5EAA82B52568}" dt="2022-07-26T16:36:54.415" v="9885" actId="12789"/>
          <ac:spMkLst>
            <pc:docMk/>
            <pc:sldMk cId="3131624910" sldId="1098"/>
            <ac:spMk id="46" creationId="{806973F6-DEA7-39E5-C34D-6514A858FE61}"/>
          </ac:spMkLst>
        </pc:spChg>
        <pc:spChg chg="del">
          <ac:chgData name="Alur, Rajeev S" userId="ed187874-bfb4-47a1-89c3-901d4313695d" providerId="ADAL" clId="{A217690A-5F4F-4E96-83FD-5EAA82B52568}" dt="2022-07-26T16:11:04.612" v="9301" actId="478"/>
          <ac:spMkLst>
            <pc:docMk/>
            <pc:sldMk cId="3131624910" sldId="1098"/>
            <ac:spMk id="59" creationId="{8C79CFD6-FAF8-6E3A-8538-DC52592B1396}"/>
          </ac:spMkLst>
        </pc:spChg>
        <pc:spChg chg="mod">
          <ac:chgData name="Alur, Rajeev S" userId="ed187874-bfb4-47a1-89c3-901d4313695d" providerId="ADAL" clId="{A217690A-5F4F-4E96-83FD-5EAA82B52568}" dt="2022-07-26T16:11:13.489" v="9302" actId="1076"/>
          <ac:spMkLst>
            <pc:docMk/>
            <pc:sldMk cId="3131624910" sldId="1098"/>
            <ac:spMk id="60" creationId="{8AE72F43-E228-32A7-5E54-4B33F36D06D9}"/>
          </ac:spMkLst>
        </pc:spChg>
        <pc:spChg chg="add mod">
          <ac:chgData name="Alur, Rajeev S" userId="ed187874-bfb4-47a1-89c3-901d4313695d" providerId="ADAL" clId="{A217690A-5F4F-4E96-83FD-5EAA82B52568}" dt="2022-07-26T16:35:40.173" v="9875" actId="12789"/>
          <ac:spMkLst>
            <pc:docMk/>
            <pc:sldMk cId="3131624910" sldId="1098"/>
            <ac:spMk id="61" creationId="{84E3A586-2F55-82A0-A627-BB544B0F2687}"/>
          </ac:spMkLst>
        </pc:spChg>
        <pc:spChg chg="mod">
          <ac:chgData name="Alur, Rajeev S" userId="ed187874-bfb4-47a1-89c3-901d4313695d" providerId="ADAL" clId="{A217690A-5F4F-4E96-83FD-5EAA82B52568}" dt="2022-07-26T16:11:13.489" v="9302" actId="1076"/>
          <ac:spMkLst>
            <pc:docMk/>
            <pc:sldMk cId="3131624910" sldId="1098"/>
            <ac:spMk id="62" creationId="{6AC3251B-C455-CDC7-1B0D-0285919F9F17}"/>
          </ac:spMkLst>
        </pc:spChg>
        <pc:spChg chg="mod">
          <ac:chgData name="Alur, Rajeev S" userId="ed187874-bfb4-47a1-89c3-901d4313695d" providerId="ADAL" clId="{A217690A-5F4F-4E96-83FD-5EAA82B52568}" dt="2022-07-26T16:36:54.415" v="9885" actId="12789"/>
          <ac:spMkLst>
            <pc:docMk/>
            <pc:sldMk cId="3131624910" sldId="1098"/>
            <ac:spMk id="63" creationId="{D494A738-9C9C-DB8C-4F58-BD1BC90AA7AB}"/>
          </ac:spMkLst>
        </pc:spChg>
        <pc:spChg chg="mod">
          <ac:chgData name="Alur, Rajeev S" userId="ed187874-bfb4-47a1-89c3-901d4313695d" providerId="ADAL" clId="{A217690A-5F4F-4E96-83FD-5EAA82B52568}" dt="2022-07-26T16:36:54.415" v="9885" actId="12789"/>
          <ac:spMkLst>
            <pc:docMk/>
            <pc:sldMk cId="3131624910" sldId="1098"/>
            <ac:spMk id="64" creationId="{24A7BBC3-19B5-4C0D-B1F1-1330633DB5FA}"/>
          </ac:spMkLst>
        </pc:spChg>
        <pc:spChg chg="mod">
          <ac:chgData name="Alur, Rajeev S" userId="ed187874-bfb4-47a1-89c3-901d4313695d" providerId="ADAL" clId="{A217690A-5F4F-4E96-83FD-5EAA82B52568}" dt="2022-07-26T16:36:54.415" v="9885" actId="12789"/>
          <ac:spMkLst>
            <pc:docMk/>
            <pc:sldMk cId="3131624910" sldId="1098"/>
            <ac:spMk id="65" creationId="{AABE63AE-4A56-6D96-9C80-B852E19E525C}"/>
          </ac:spMkLst>
        </pc:spChg>
        <pc:spChg chg="mod">
          <ac:chgData name="Alur, Rajeev S" userId="ed187874-bfb4-47a1-89c3-901d4313695d" providerId="ADAL" clId="{A217690A-5F4F-4E96-83FD-5EAA82B52568}" dt="2022-07-26T16:37:03.457" v="9886" actId="14100"/>
          <ac:spMkLst>
            <pc:docMk/>
            <pc:sldMk cId="3131624910" sldId="1098"/>
            <ac:spMk id="66" creationId="{D1063308-9B17-53BD-8105-F08C5B21E571}"/>
          </ac:spMkLst>
        </pc:spChg>
        <pc:spChg chg="mod">
          <ac:chgData name="Alur, Rajeev S" userId="ed187874-bfb4-47a1-89c3-901d4313695d" providerId="ADAL" clId="{A217690A-5F4F-4E96-83FD-5EAA82B52568}" dt="2022-07-26T16:37:07.992" v="9887" actId="14100"/>
          <ac:spMkLst>
            <pc:docMk/>
            <pc:sldMk cId="3131624910" sldId="1098"/>
            <ac:spMk id="67" creationId="{BE0064FB-6F56-B4B9-018E-42A13E99C255}"/>
          </ac:spMkLst>
        </pc:spChg>
        <pc:spChg chg="mod">
          <ac:chgData name="Alur, Rajeev S" userId="ed187874-bfb4-47a1-89c3-901d4313695d" providerId="ADAL" clId="{A217690A-5F4F-4E96-83FD-5EAA82B52568}" dt="2022-07-26T16:37:18.824" v="9889" actId="14100"/>
          <ac:spMkLst>
            <pc:docMk/>
            <pc:sldMk cId="3131624910" sldId="1098"/>
            <ac:spMk id="68" creationId="{FE096650-E74C-F413-4A19-350E1BC5DE2A}"/>
          </ac:spMkLst>
        </pc:spChg>
        <pc:spChg chg="add del mod">
          <ac:chgData name="Alur, Rajeev S" userId="ed187874-bfb4-47a1-89c3-901d4313695d" providerId="ADAL" clId="{A217690A-5F4F-4E96-83FD-5EAA82B52568}" dt="2022-07-26T16:03:00.042" v="9257" actId="478"/>
          <ac:spMkLst>
            <pc:docMk/>
            <pc:sldMk cId="3131624910" sldId="1098"/>
            <ac:spMk id="69" creationId="{5C6D27FB-E059-7FE7-11B7-FEF68FCEF9E8}"/>
          </ac:spMkLst>
        </pc:spChg>
        <pc:spChg chg="add del mod">
          <ac:chgData name="Alur, Rajeev S" userId="ed187874-bfb4-47a1-89c3-901d4313695d" providerId="ADAL" clId="{A217690A-5F4F-4E96-83FD-5EAA82B52568}" dt="2022-07-26T16:03:00.042" v="9257" actId="478"/>
          <ac:spMkLst>
            <pc:docMk/>
            <pc:sldMk cId="3131624910" sldId="1098"/>
            <ac:spMk id="72" creationId="{14696D1E-C904-A0F3-5FC7-9BA6F8728A72}"/>
          </ac:spMkLst>
        </pc:spChg>
        <pc:spChg chg="add mod">
          <ac:chgData name="Alur, Rajeev S" userId="ed187874-bfb4-47a1-89c3-901d4313695d" providerId="ADAL" clId="{A217690A-5F4F-4E96-83FD-5EAA82B52568}" dt="2022-07-26T16:35:49" v="9876" actId="12789"/>
          <ac:spMkLst>
            <pc:docMk/>
            <pc:sldMk cId="3131624910" sldId="1098"/>
            <ac:spMk id="73" creationId="{E84A8B5F-5F55-8D22-DDDA-CF45656FA9F6}"/>
          </ac:spMkLst>
        </pc:spChg>
        <pc:spChg chg="add mod">
          <ac:chgData name="Alur, Rajeev S" userId="ed187874-bfb4-47a1-89c3-901d4313695d" providerId="ADAL" clId="{A217690A-5F4F-4E96-83FD-5EAA82B52568}" dt="2022-07-26T16:35:49" v="9876" actId="12789"/>
          <ac:spMkLst>
            <pc:docMk/>
            <pc:sldMk cId="3131624910" sldId="1098"/>
            <ac:spMk id="74" creationId="{F27C5938-FEEE-E4CC-57D6-18EF55BD6427}"/>
          </ac:spMkLst>
        </pc:spChg>
        <pc:spChg chg="add mod">
          <ac:chgData name="Alur, Rajeev S" userId="ed187874-bfb4-47a1-89c3-901d4313695d" providerId="ADAL" clId="{A217690A-5F4F-4E96-83FD-5EAA82B52568}" dt="2022-07-26T16:35:40.173" v="9875" actId="12789"/>
          <ac:spMkLst>
            <pc:docMk/>
            <pc:sldMk cId="3131624910" sldId="1098"/>
            <ac:spMk id="75" creationId="{B12E2E91-30F5-F95F-06CB-5B26FB614BB7}"/>
          </ac:spMkLst>
        </pc:spChg>
        <pc:spChg chg="add mod">
          <ac:chgData name="Alur, Rajeev S" userId="ed187874-bfb4-47a1-89c3-901d4313695d" providerId="ADAL" clId="{A217690A-5F4F-4E96-83FD-5EAA82B52568}" dt="2022-07-26T16:35:40.173" v="9875" actId="12789"/>
          <ac:spMkLst>
            <pc:docMk/>
            <pc:sldMk cId="3131624910" sldId="1098"/>
            <ac:spMk id="76" creationId="{1866708B-FDE2-13FC-B7BF-943468F63692}"/>
          </ac:spMkLst>
        </pc:spChg>
        <pc:spChg chg="add mod">
          <ac:chgData name="Alur, Rajeev S" userId="ed187874-bfb4-47a1-89c3-901d4313695d" providerId="ADAL" clId="{A217690A-5F4F-4E96-83FD-5EAA82B52568}" dt="2022-07-26T16:36:54.415" v="9885" actId="12789"/>
          <ac:spMkLst>
            <pc:docMk/>
            <pc:sldMk cId="3131624910" sldId="1098"/>
            <ac:spMk id="77" creationId="{79B775FC-A1D7-19E6-108E-D3EAB99BFC1A}"/>
          </ac:spMkLst>
        </pc:spChg>
        <pc:spChg chg="add mod">
          <ac:chgData name="Alur, Rajeev S" userId="ed187874-bfb4-47a1-89c3-901d4313695d" providerId="ADAL" clId="{A217690A-5F4F-4E96-83FD-5EAA82B52568}" dt="2022-07-26T16:36:54.415" v="9885" actId="12789"/>
          <ac:spMkLst>
            <pc:docMk/>
            <pc:sldMk cId="3131624910" sldId="1098"/>
            <ac:spMk id="78" creationId="{0DAF24AA-5F49-719D-C96B-FEC31B2E3516}"/>
          </ac:spMkLst>
        </pc:spChg>
        <pc:spChg chg="add mod">
          <ac:chgData name="Alur, Rajeev S" userId="ed187874-bfb4-47a1-89c3-901d4313695d" providerId="ADAL" clId="{A217690A-5F4F-4E96-83FD-5EAA82B52568}" dt="2022-07-26T16:35:20.545" v="9873" actId="12789"/>
          <ac:spMkLst>
            <pc:docMk/>
            <pc:sldMk cId="3131624910" sldId="1098"/>
            <ac:spMk id="79" creationId="{6953FA58-8FE3-C7FE-677F-E74282DE4295}"/>
          </ac:spMkLst>
        </pc:spChg>
        <pc:spChg chg="add mod">
          <ac:chgData name="Alur, Rajeev S" userId="ed187874-bfb4-47a1-89c3-901d4313695d" providerId="ADAL" clId="{A217690A-5F4F-4E96-83FD-5EAA82B52568}" dt="2022-07-26T16:35:20.545" v="9873" actId="12789"/>
          <ac:spMkLst>
            <pc:docMk/>
            <pc:sldMk cId="3131624910" sldId="1098"/>
            <ac:spMk id="80" creationId="{E1E6C97E-4290-FBF4-2E11-0C127AE64C90}"/>
          </ac:spMkLst>
        </pc:spChg>
        <pc:spChg chg="add mod">
          <ac:chgData name="Alur, Rajeev S" userId="ed187874-bfb4-47a1-89c3-901d4313695d" providerId="ADAL" clId="{A217690A-5F4F-4E96-83FD-5EAA82B52568}" dt="2022-07-26T16:35:20.545" v="9873" actId="12789"/>
          <ac:spMkLst>
            <pc:docMk/>
            <pc:sldMk cId="3131624910" sldId="1098"/>
            <ac:spMk id="81" creationId="{26E3F44E-72C0-C10E-92C1-6C59B268B057}"/>
          </ac:spMkLst>
        </pc:spChg>
        <pc:spChg chg="add mod">
          <ac:chgData name="Alur, Rajeev S" userId="ed187874-bfb4-47a1-89c3-901d4313695d" providerId="ADAL" clId="{A217690A-5F4F-4E96-83FD-5EAA82B52568}" dt="2022-07-26T16:35:20.545" v="9873" actId="12789"/>
          <ac:spMkLst>
            <pc:docMk/>
            <pc:sldMk cId="3131624910" sldId="1098"/>
            <ac:spMk id="82" creationId="{143452C2-3E62-2BC8-25D8-C36C7AC34F04}"/>
          </ac:spMkLst>
        </pc:spChg>
        <pc:spChg chg="add mod">
          <ac:chgData name="Alur, Rajeev S" userId="ed187874-bfb4-47a1-89c3-901d4313695d" providerId="ADAL" clId="{A217690A-5F4F-4E96-83FD-5EAA82B52568}" dt="2022-07-26T16:35:20.545" v="9873" actId="12789"/>
          <ac:spMkLst>
            <pc:docMk/>
            <pc:sldMk cId="3131624910" sldId="1098"/>
            <ac:spMk id="83" creationId="{4289625D-1355-BD7C-241F-E2A0A219C3FA}"/>
          </ac:spMkLst>
        </pc:spChg>
        <pc:spChg chg="add mod">
          <ac:chgData name="Alur, Rajeev S" userId="ed187874-bfb4-47a1-89c3-901d4313695d" providerId="ADAL" clId="{A217690A-5F4F-4E96-83FD-5EAA82B52568}" dt="2022-07-26T16:35:32.818" v="9874" actId="12789"/>
          <ac:spMkLst>
            <pc:docMk/>
            <pc:sldMk cId="3131624910" sldId="1098"/>
            <ac:spMk id="84" creationId="{D338D026-243D-8E2F-6197-5AFC398CC418}"/>
          </ac:spMkLst>
        </pc:spChg>
        <pc:spChg chg="add mod">
          <ac:chgData name="Alur, Rajeev S" userId="ed187874-bfb4-47a1-89c3-901d4313695d" providerId="ADAL" clId="{A217690A-5F4F-4E96-83FD-5EAA82B52568}" dt="2022-07-26T16:35:32.818" v="9874" actId="12789"/>
          <ac:spMkLst>
            <pc:docMk/>
            <pc:sldMk cId="3131624910" sldId="1098"/>
            <ac:spMk id="85" creationId="{5F589080-EEDC-B090-E021-D77D7A02E885}"/>
          </ac:spMkLst>
        </pc:spChg>
        <pc:spChg chg="add mod">
          <ac:chgData name="Alur, Rajeev S" userId="ed187874-bfb4-47a1-89c3-901d4313695d" providerId="ADAL" clId="{A217690A-5F4F-4E96-83FD-5EAA82B52568}" dt="2022-07-26T16:35:32.818" v="9874" actId="12789"/>
          <ac:spMkLst>
            <pc:docMk/>
            <pc:sldMk cId="3131624910" sldId="1098"/>
            <ac:spMk id="86" creationId="{E99E5620-3991-EA33-CBB8-580A26879E60}"/>
          </ac:spMkLst>
        </pc:spChg>
        <pc:spChg chg="add mod">
          <ac:chgData name="Alur, Rajeev S" userId="ed187874-bfb4-47a1-89c3-901d4313695d" providerId="ADAL" clId="{A217690A-5F4F-4E96-83FD-5EAA82B52568}" dt="2022-07-26T16:35:32.818" v="9874" actId="12789"/>
          <ac:spMkLst>
            <pc:docMk/>
            <pc:sldMk cId="3131624910" sldId="1098"/>
            <ac:spMk id="87" creationId="{CB4F4B32-648E-124D-28D4-AC82B70C7176}"/>
          </ac:spMkLst>
        </pc:spChg>
        <pc:spChg chg="add mod">
          <ac:chgData name="Alur, Rajeev S" userId="ed187874-bfb4-47a1-89c3-901d4313695d" providerId="ADAL" clId="{A217690A-5F4F-4E96-83FD-5EAA82B52568}" dt="2022-07-26T16:37:58.008" v="9891" actId="1076"/>
          <ac:spMkLst>
            <pc:docMk/>
            <pc:sldMk cId="3131624910" sldId="1098"/>
            <ac:spMk id="88" creationId="{BE7D156C-7D05-F052-099F-84C7A8744648}"/>
          </ac:spMkLst>
        </pc:spChg>
        <pc:spChg chg="add mod">
          <ac:chgData name="Alur, Rajeev S" userId="ed187874-bfb4-47a1-89c3-901d4313695d" providerId="ADAL" clId="{A217690A-5F4F-4E96-83FD-5EAA82B52568}" dt="2022-07-26T16:36:01.600" v="9877" actId="12789"/>
          <ac:spMkLst>
            <pc:docMk/>
            <pc:sldMk cId="3131624910" sldId="1098"/>
            <ac:spMk id="89" creationId="{3C3DCA48-C429-E0C4-AE99-12F622A60D2E}"/>
          </ac:spMkLst>
        </pc:spChg>
        <pc:spChg chg="add mod">
          <ac:chgData name="Alur, Rajeev S" userId="ed187874-bfb4-47a1-89c3-901d4313695d" providerId="ADAL" clId="{A217690A-5F4F-4E96-83FD-5EAA82B52568}" dt="2022-07-26T16:36:01.600" v="9877" actId="12789"/>
          <ac:spMkLst>
            <pc:docMk/>
            <pc:sldMk cId="3131624910" sldId="1098"/>
            <ac:spMk id="90" creationId="{A34B1938-AD1A-EEA7-A2D6-01824F102AEE}"/>
          </ac:spMkLst>
        </pc:spChg>
        <pc:spChg chg="add mod">
          <ac:chgData name="Alur, Rajeev S" userId="ed187874-bfb4-47a1-89c3-901d4313695d" providerId="ADAL" clId="{A217690A-5F4F-4E96-83FD-5EAA82B52568}" dt="2022-07-26T16:36:54.415" v="9885" actId="12789"/>
          <ac:spMkLst>
            <pc:docMk/>
            <pc:sldMk cId="3131624910" sldId="1098"/>
            <ac:spMk id="91" creationId="{F9D6C7DB-9930-0116-39E4-D5C8011C2B2D}"/>
          </ac:spMkLst>
        </pc:spChg>
        <pc:spChg chg="add mod">
          <ac:chgData name="Alur, Rajeev S" userId="ed187874-bfb4-47a1-89c3-901d4313695d" providerId="ADAL" clId="{A217690A-5F4F-4E96-83FD-5EAA82B52568}" dt="2022-07-27T20:32:21.254" v="18903" actId="20577"/>
          <ac:spMkLst>
            <pc:docMk/>
            <pc:sldMk cId="3131624910" sldId="1098"/>
            <ac:spMk id="92" creationId="{4665EC3A-B8DB-6649-0DEE-4B5F1941A8B8}"/>
          </ac:spMkLst>
        </pc:spChg>
        <pc:grpChg chg="del mod">
          <ac:chgData name="Alur, Rajeev S" userId="ed187874-bfb4-47a1-89c3-901d4313695d" providerId="ADAL" clId="{A217690A-5F4F-4E96-83FD-5EAA82B52568}" dt="2022-07-26T16:06:58.462" v="9264" actId="165"/>
          <ac:grpSpMkLst>
            <pc:docMk/>
            <pc:sldMk cId="3131624910" sldId="1098"/>
            <ac:grpSpMk id="24" creationId="{02E5F185-4034-652C-996C-E1B5A901BED4}"/>
          </ac:grpSpMkLst>
        </pc:grpChg>
        <pc:grpChg chg="del">
          <ac:chgData name="Alur, Rajeev S" userId="ed187874-bfb4-47a1-89c3-901d4313695d" providerId="ADAL" clId="{A217690A-5F4F-4E96-83FD-5EAA82B52568}" dt="2022-07-26T16:09:23.753" v="9284" actId="478"/>
          <ac:grpSpMkLst>
            <pc:docMk/>
            <pc:sldMk cId="3131624910" sldId="1098"/>
            <ac:grpSpMk id="25" creationId="{F711A79A-E33A-57FD-E74C-9B1FD34DAD75}"/>
          </ac:grpSpMkLst>
        </pc:grpChg>
        <pc:grpChg chg="del">
          <ac:chgData name="Alur, Rajeev S" userId="ed187874-bfb4-47a1-89c3-901d4313695d" providerId="ADAL" clId="{A217690A-5F4F-4E96-83FD-5EAA82B52568}" dt="2022-07-26T16:09:23.753" v="9284" actId="478"/>
          <ac:grpSpMkLst>
            <pc:docMk/>
            <pc:sldMk cId="3131624910" sldId="1098"/>
            <ac:grpSpMk id="32" creationId="{CB3A7E18-8D8E-55EF-AEFB-BE1F386C5C5B}"/>
          </ac:grpSpMkLst>
        </pc:grpChg>
        <pc:grpChg chg="del">
          <ac:chgData name="Alur, Rajeev S" userId="ed187874-bfb4-47a1-89c3-901d4313695d" providerId="ADAL" clId="{A217690A-5F4F-4E96-83FD-5EAA82B52568}" dt="2022-07-26T16:09:23.753" v="9284" actId="478"/>
          <ac:grpSpMkLst>
            <pc:docMk/>
            <pc:sldMk cId="3131624910" sldId="1098"/>
            <ac:grpSpMk id="36" creationId="{63CB68B8-50DB-A0DF-6B1F-D36B9381FA3E}"/>
          </ac:grpSpMkLst>
        </pc:grpChg>
        <pc:grpChg chg="del">
          <ac:chgData name="Alur, Rajeev S" userId="ed187874-bfb4-47a1-89c3-901d4313695d" providerId="ADAL" clId="{A217690A-5F4F-4E96-83FD-5EAA82B52568}" dt="2022-07-26T16:11:04.612" v="9301" actId="478"/>
          <ac:grpSpMkLst>
            <pc:docMk/>
            <pc:sldMk cId="3131624910" sldId="1098"/>
            <ac:grpSpMk id="47" creationId="{E0B3AA6A-2393-631E-D0BB-83E7D3F780CE}"/>
          </ac:grpSpMkLst>
        </pc:grpChg>
        <pc:grpChg chg="del">
          <ac:chgData name="Alur, Rajeev S" userId="ed187874-bfb4-47a1-89c3-901d4313695d" providerId="ADAL" clId="{A217690A-5F4F-4E96-83FD-5EAA82B52568}" dt="2022-07-26T16:11:04.612" v="9301" actId="478"/>
          <ac:grpSpMkLst>
            <pc:docMk/>
            <pc:sldMk cId="3131624910" sldId="1098"/>
            <ac:grpSpMk id="51" creationId="{AC7E6DED-6AB5-340A-AF40-F3C90B163512}"/>
          </ac:grpSpMkLst>
        </pc:grpChg>
        <pc:grpChg chg="del">
          <ac:chgData name="Alur, Rajeev S" userId="ed187874-bfb4-47a1-89c3-901d4313695d" providerId="ADAL" clId="{A217690A-5F4F-4E96-83FD-5EAA82B52568}" dt="2022-07-26T16:11:04.612" v="9301" actId="478"/>
          <ac:grpSpMkLst>
            <pc:docMk/>
            <pc:sldMk cId="3131624910" sldId="1098"/>
            <ac:grpSpMk id="55" creationId="{BB19BD47-A90F-7295-B90F-A13A3070C5E9}"/>
          </ac:grpSpMkLst>
        </pc:grpChg>
        <pc:cxnChg chg="del mod">
          <ac:chgData name="Alur, Rajeev S" userId="ed187874-bfb4-47a1-89c3-901d4313695d" providerId="ADAL" clId="{A217690A-5F4F-4E96-83FD-5EAA82B52568}" dt="2022-07-26T16:11:04.612" v="9301" actId="478"/>
          <ac:cxnSpMkLst>
            <pc:docMk/>
            <pc:sldMk cId="3131624910" sldId="1098"/>
            <ac:cxnSpMk id="70" creationId="{1992DE52-C860-A3A0-E872-F9E35621E120}"/>
          </ac:cxnSpMkLst>
        </pc:cxnChg>
      </pc:sldChg>
      <pc:sldChg chg="addSp delSp modSp add modAnim">
        <pc:chgData name="Alur, Rajeev S" userId="ed187874-bfb4-47a1-89c3-901d4313695d" providerId="ADAL" clId="{A217690A-5F4F-4E96-83FD-5EAA82B52568}" dt="2022-07-27T20:34:36.590" v="18905" actId="404"/>
        <pc:sldMkLst>
          <pc:docMk/>
          <pc:sldMk cId="2064758413" sldId="1099"/>
        </pc:sldMkLst>
        <pc:spChg chg="mod">
          <ac:chgData name="Alur, Rajeev S" userId="ed187874-bfb4-47a1-89c3-901d4313695d" providerId="ADAL" clId="{A217690A-5F4F-4E96-83FD-5EAA82B52568}" dt="2022-07-27T20:34:32.233" v="18904" actId="404"/>
          <ac:spMkLst>
            <pc:docMk/>
            <pc:sldMk cId="2064758413" sldId="1099"/>
            <ac:spMk id="2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7" creationId="{69B9EBB7-741B-C83E-4F29-BA40223955A3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9" creationId="{30805866-B302-51C9-A692-2094BF8559A1}"/>
          </ac:spMkLst>
        </pc:spChg>
        <pc:spChg chg="del">
          <ac:chgData name="Alur, Rajeev S" userId="ed187874-bfb4-47a1-89c3-901d4313695d" providerId="ADAL" clId="{A217690A-5F4F-4E96-83FD-5EAA82B52568}" dt="2022-07-26T16:52:32.977" v="10570" actId="478"/>
          <ac:spMkLst>
            <pc:docMk/>
            <pc:sldMk cId="2064758413" sldId="1099"/>
            <ac:spMk id="14" creationId="{E5327071-B15A-4342-13B0-1A8686DC17CD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40" creationId="{05CD8E1C-0346-41C5-AF69-2BC142D1CB73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41" creationId="{B3681E7A-D2BA-749C-1842-A8D9EAB4893A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42" creationId="{8A52953D-F69D-D9C6-ACC6-B16731EDEE5E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43" creationId="{B6DDE24D-1DD2-C493-BCC4-F1C9FE1DC9A6}"/>
          </ac:spMkLst>
        </pc:spChg>
        <pc:spChg chg="del">
          <ac:chgData name="Alur, Rajeev S" userId="ed187874-bfb4-47a1-89c3-901d4313695d" providerId="ADAL" clId="{A217690A-5F4F-4E96-83FD-5EAA82B52568}" dt="2022-07-26T16:52:44.882" v="10573" actId="478"/>
          <ac:spMkLst>
            <pc:docMk/>
            <pc:sldMk cId="2064758413" sldId="1099"/>
            <ac:spMk id="44" creationId="{D43C6540-5BEC-0060-5089-77733A5C2FA0}"/>
          </ac:spMkLst>
        </pc:spChg>
        <pc:spChg chg="del">
          <ac:chgData name="Alur, Rajeev S" userId="ed187874-bfb4-47a1-89c3-901d4313695d" providerId="ADAL" clId="{A217690A-5F4F-4E96-83FD-5EAA82B52568}" dt="2022-07-26T16:52:40.158" v="10572" actId="478"/>
          <ac:spMkLst>
            <pc:docMk/>
            <pc:sldMk cId="2064758413" sldId="1099"/>
            <ac:spMk id="45" creationId="{7D694D26-21BD-0FB1-F022-2DB7E0766ECD}"/>
          </ac:spMkLst>
        </pc:spChg>
        <pc:spChg chg="del">
          <ac:chgData name="Alur, Rajeev S" userId="ed187874-bfb4-47a1-89c3-901d4313695d" providerId="ADAL" clId="{A217690A-5F4F-4E96-83FD-5EAA82B52568}" dt="2022-07-26T16:52:28.581" v="10569" actId="478"/>
          <ac:spMkLst>
            <pc:docMk/>
            <pc:sldMk cId="2064758413" sldId="1099"/>
            <ac:spMk id="46" creationId="{806973F6-DEA7-39E5-C34D-6514A858FE61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47" creationId="{62B08FA0-F393-4DCE-399B-1DB3F9B26815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48" creationId="{4854EFE0-39C3-2695-93A7-E3BD8DC900D2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49" creationId="{7DA76A4F-93C6-FC24-634C-BBC52C17B8C3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50" creationId="{0D6C22E5-0853-1E4D-F739-44135D31A140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51" creationId="{122C115D-3821-9378-A2FA-BCC43CF42D01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52" creationId="{D9E9A411-B303-240F-106A-A84ABA233129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53" creationId="{321D0B51-5EBD-9398-AA14-0C97F6D84527}"/>
          </ac:spMkLst>
        </pc:spChg>
        <pc:spChg chg="add del mod">
          <ac:chgData name="Alur, Rajeev S" userId="ed187874-bfb4-47a1-89c3-901d4313695d" providerId="ADAL" clId="{A217690A-5F4F-4E96-83FD-5EAA82B52568}" dt="2022-07-26T16:53:27.054" v="10579" actId="478"/>
          <ac:spMkLst>
            <pc:docMk/>
            <pc:sldMk cId="2064758413" sldId="1099"/>
            <ac:spMk id="54" creationId="{1B8AE4FD-3D40-B326-A47B-AFCC2B0AFF7B}"/>
          </ac:spMkLst>
        </pc:spChg>
        <pc:spChg chg="add del mod">
          <ac:chgData name="Alur, Rajeev S" userId="ed187874-bfb4-47a1-89c3-901d4313695d" providerId="ADAL" clId="{A217690A-5F4F-4E96-83FD-5EAA82B52568}" dt="2022-07-26T16:53:23.703" v="10578" actId="478"/>
          <ac:spMkLst>
            <pc:docMk/>
            <pc:sldMk cId="2064758413" sldId="1099"/>
            <ac:spMk id="55" creationId="{BEC0787F-D8F8-6981-03A5-1959F43221EE}"/>
          </ac:spMkLst>
        </pc:spChg>
        <pc:spChg chg="add del mod">
          <ac:chgData name="Alur, Rajeev S" userId="ed187874-bfb4-47a1-89c3-901d4313695d" providerId="ADAL" clId="{A217690A-5F4F-4E96-83FD-5EAA82B52568}" dt="2022-07-26T16:53:20.198" v="10577" actId="478"/>
          <ac:spMkLst>
            <pc:docMk/>
            <pc:sldMk cId="2064758413" sldId="1099"/>
            <ac:spMk id="56" creationId="{A3204EC3-422B-C5E0-9C70-477886CC611B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57" creationId="{5032AD51-AB40-72CB-F438-FCDBE7A941FF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58" creationId="{CCFE6358-040F-F324-2055-9E0FEF7139BB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59" creationId="{F4CA157B-C0EA-E0D7-3F2E-7C7C175DA670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60" creationId="{8AE72F43-E228-32A7-5E54-4B33F36D06D9}"/>
          </ac:spMkLst>
        </pc:spChg>
        <pc:spChg chg="del">
          <ac:chgData name="Alur, Rajeev S" userId="ed187874-bfb4-47a1-89c3-901d4313695d" providerId="ADAL" clId="{A217690A-5F4F-4E96-83FD-5EAA82B52568}" dt="2022-07-26T16:52:47.640" v="10574" actId="478"/>
          <ac:spMkLst>
            <pc:docMk/>
            <pc:sldMk cId="2064758413" sldId="1099"/>
            <ac:spMk id="61" creationId="{84E3A586-2F55-82A0-A627-BB544B0F2687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62" creationId="{6AC3251B-C455-CDC7-1B0D-0285919F9F17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63" creationId="{D494A738-9C9C-DB8C-4F58-BD1BC90AA7AB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64" creationId="{24A7BBC3-19B5-4C0D-B1F1-1330633DB5FA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65" creationId="{AABE63AE-4A56-6D96-9C80-B852E19E525C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66" creationId="{D1063308-9B17-53BD-8105-F08C5B21E571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67" creationId="{BE0064FB-6F56-B4B9-018E-42A13E99C255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68" creationId="{FE096650-E74C-F413-4A19-350E1BC5DE2A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69" creationId="{60A88BE6-FC78-9FF6-652E-D8B2F9690CAA}"/>
          </ac:spMkLst>
        </pc:spChg>
        <pc:spChg chg="add del mod">
          <ac:chgData name="Alur, Rajeev S" userId="ed187874-bfb4-47a1-89c3-901d4313695d" providerId="ADAL" clId="{A217690A-5F4F-4E96-83FD-5EAA82B52568}" dt="2022-07-26T16:53:30.039" v="10580" actId="478"/>
          <ac:spMkLst>
            <pc:docMk/>
            <pc:sldMk cId="2064758413" sldId="1099"/>
            <ac:spMk id="70" creationId="{A16B377D-4CED-00EA-1346-24B303935764}"/>
          </ac:spMkLst>
        </pc:spChg>
        <pc:spChg chg="add del mod">
          <ac:chgData name="Alur, Rajeev S" userId="ed187874-bfb4-47a1-89c3-901d4313695d" providerId="ADAL" clId="{A217690A-5F4F-4E96-83FD-5EAA82B52568}" dt="2022-07-26T16:53:43.634" v="10582" actId="478"/>
          <ac:spMkLst>
            <pc:docMk/>
            <pc:sldMk cId="2064758413" sldId="1099"/>
            <ac:spMk id="72" creationId="{F76930CF-6FA4-A346-7D2F-A36654AA37E5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73" creationId="{E84A8B5F-5F55-8D22-DDDA-CF45656FA9F6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74" creationId="{F27C5938-FEEE-E4CC-57D6-18EF55BD6427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75" creationId="{B12E2E91-30F5-F95F-06CB-5B26FB614BB7}"/>
          </ac:spMkLst>
        </pc:spChg>
        <pc:spChg chg="del">
          <ac:chgData name="Alur, Rajeev S" userId="ed187874-bfb4-47a1-89c3-901d4313695d" providerId="ADAL" clId="{A217690A-5F4F-4E96-83FD-5EAA82B52568}" dt="2022-07-26T16:52:35.865" v="10571" actId="478"/>
          <ac:spMkLst>
            <pc:docMk/>
            <pc:sldMk cId="2064758413" sldId="1099"/>
            <ac:spMk id="76" creationId="{1866708B-FDE2-13FC-B7BF-943468F63692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77" creationId="{79B775FC-A1D7-19E6-108E-D3EAB99BFC1A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78" creationId="{0DAF24AA-5F49-719D-C96B-FEC31B2E3516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79" creationId="{6953FA58-8FE3-C7FE-677F-E74282DE4295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80" creationId="{E1E6C97E-4290-FBF4-2E11-0C127AE64C90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81" creationId="{26E3F44E-72C0-C10E-92C1-6C59B268B057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82" creationId="{143452C2-3E62-2BC8-25D8-C36C7AC34F04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83" creationId="{4289625D-1355-BD7C-241F-E2A0A219C3FA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84" creationId="{D338D026-243D-8E2F-6197-5AFC398CC418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85" creationId="{5F589080-EEDC-B090-E021-D77D7A02E885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86" creationId="{E99E5620-3991-EA33-CBB8-580A26879E60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87" creationId="{CB4F4B32-648E-124D-28D4-AC82B70C7176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88" creationId="{BE7D156C-7D05-F052-099F-84C7A8744648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89" creationId="{3C3DCA48-C429-E0C4-AE99-12F622A60D2E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90" creationId="{A34B1938-AD1A-EEA7-A2D6-01824F102AEE}"/>
          </ac:spMkLst>
        </pc:spChg>
        <pc:spChg chg="del">
          <ac:chgData name="Alur, Rajeev S" userId="ed187874-bfb4-47a1-89c3-901d4313695d" providerId="ADAL" clId="{A217690A-5F4F-4E96-83FD-5EAA82B52568}" dt="2022-07-26T16:53:00.002" v="10575" actId="478"/>
          <ac:spMkLst>
            <pc:docMk/>
            <pc:sldMk cId="2064758413" sldId="1099"/>
            <ac:spMk id="91" creationId="{F9D6C7DB-9930-0116-39E4-D5C8011C2B2D}"/>
          </ac:spMkLst>
        </pc:spChg>
        <pc:spChg chg="mod">
          <ac:chgData name="Alur, Rajeev S" userId="ed187874-bfb4-47a1-89c3-901d4313695d" providerId="ADAL" clId="{A217690A-5F4F-4E96-83FD-5EAA82B52568}" dt="2022-07-27T20:34:36.590" v="18905" actId="404"/>
          <ac:spMkLst>
            <pc:docMk/>
            <pc:sldMk cId="2064758413" sldId="1099"/>
            <ac:spMk id="92" creationId="{4665EC3A-B8DB-6649-0DEE-4B5F1941A8B8}"/>
          </ac:spMkLst>
        </pc:spChg>
        <pc:spChg chg="add del mod">
          <ac:chgData name="Alur, Rajeev S" userId="ed187874-bfb4-47a1-89c3-901d4313695d" providerId="ADAL" clId="{A217690A-5F4F-4E96-83FD-5EAA82B52568}" dt="2022-07-26T16:53:40.343" v="10581" actId="478"/>
          <ac:spMkLst>
            <pc:docMk/>
            <pc:sldMk cId="2064758413" sldId="1099"/>
            <ac:spMk id="93" creationId="{D71106D1-26C0-21A9-61F7-4384132AD731}"/>
          </ac:spMkLst>
        </pc:spChg>
        <pc:spChg chg="add del mod">
          <ac:chgData name="Alur, Rajeev S" userId="ed187874-bfb4-47a1-89c3-901d4313695d" providerId="ADAL" clId="{A217690A-5F4F-4E96-83FD-5EAA82B52568}" dt="2022-07-26T16:53:47.399" v="10583" actId="478"/>
          <ac:spMkLst>
            <pc:docMk/>
            <pc:sldMk cId="2064758413" sldId="1099"/>
            <ac:spMk id="94" creationId="{485DF905-5754-11E8-077A-4282A91AF4E5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95" creationId="{256D050A-94A4-97F0-373E-CDA9528EF6EA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96" creationId="{1E3405CE-AADE-F285-6A58-B664BCAE863C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97" creationId="{B70CD52D-1D1C-34C3-26E6-338E88D8676C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98" creationId="{2654FAB5-F57C-D4C7-891A-1ED93FC2FADC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99" creationId="{90EDE731-8AEB-74E2-1DA2-4FE98367A533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100" creationId="{B5B9DC8A-3519-EA83-2A91-8C6323B876EB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101" creationId="{77B05A36-75BC-802B-7B18-A050A7ED8DB5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102" creationId="{8FAB2EF5-42A5-3FF9-AA1A-2110DACAFD5A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103" creationId="{A49AAFA8-C61D-2318-DC13-99B1386E255F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104" creationId="{448F1A33-58F3-863B-3EEF-2202F79BBD7F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105" creationId="{50B7D56F-8A58-BAAD-5FCA-927934B16985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106" creationId="{E0ABDADD-D456-6FAB-9127-378535B6FD43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107" creationId="{CC8752EE-C42F-BC67-EFE8-66325BE43005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108" creationId="{44C17350-F401-DB88-B322-8534A1B098F8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109" creationId="{9C174AD9-A9BB-66C2-7601-ED00554F613A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110" creationId="{30D866EF-8058-E3E6-B4E4-72740C392754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111" creationId="{8D75A5C4-7222-2861-431A-74B870B84A63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112" creationId="{78D3EA1F-CED6-47EC-167F-F6ABEF4F70A5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113" creationId="{28875575-21BB-D84E-77C2-00A223A39235}"/>
          </ac:spMkLst>
        </pc:spChg>
        <pc:spChg chg="add mod">
          <ac:chgData name="Alur, Rajeev S" userId="ed187874-bfb4-47a1-89c3-901d4313695d" providerId="ADAL" clId="{A217690A-5F4F-4E96-83FD-5EAA82B52568}" dt="2022-07-26T16:53:15.226" v="10576"/>
          <ac:spMkLst>
            <pc:docMk/>
            <pc:sldMk cId="2064758413" sldId="1099"/>
            <ac:spMk id="114" creationId="{4FEE325B-742F-EDEE-DA7B-5B3B39A2AFAC}"/>
          </ac:spMkLst>
        </pc:spChg>
      </pc:sldChg>
      <pc:sldChg chg="addSp delSp modSp add mod modAnim">
        <pc:chgData name="Alur, Rajeev S" userId="ed187874-bfb4-47a1-89c3-901d4313695d" providerId="ADAL" clId="{A217690A-5F4F-4E96-83FD-5EAA82B52568}" dt="2022-07-27T20:39:23.193" v="18909" actId="1076"/>
        <pc:sldMkLst>
          <pc:docMk/>
          <pc:sldMk cId="1007978799" sldId="1100"/>
        </pc:sldMkLst>
        <pc:spChg chg="mod">
          <ac:chgData name="Alur, Rajeev S" userId="ed187874-bfb4-47a1-89c3-901d4313695d" providerId="ADAL" clId="{A217690A-5F4F-4E96-83FD-5EAA82B52568}" dt="2022-07-27T20:38:42.192" v="18906" actId="404"/>
          <ac:spMkLst>
            <pc:docMk/>
            <pc:sldMk cId="1007978799" sldId="1100"/>
            <ac:spMk id="2" creationId="{00000000-0000-0000-0000-000000000000}"/>
          </ac:spMkLst>
        </pc:spChg>
        <pc:spChg chg="add del mod">
          <ac:chgData name="Alur, Rajeev S" userId="ed187874-bfb4-47a1-89c3-901d4313695d" providerId="ADAL" clId="{A217690A-5F4F-4E96-83FD-5EAA82B52568}" dt="2022-07-26T17:10:46.526" v="10990" actId="478"/>
          <ac:spMkLst>
            <pc:docMk/>
            <pc:sldMk cId="1007978799" sldId="1100"/>
            <ac:spMk id="36" creationId="{A7F2E364-C00E-1FE9-F64E-D47D91CC0690}"/>
          </ac:spMkLst>
        </pc:spChg>
        <pc:spChg chg="add del mod">
          <ac:chgData name="Alur, Rajeev S" userId="ed187874-bfb4-47a1-89c3-901d4313695d" providerId="ADAL" clId="{A217690A-5F4F-4E96-83FD-5EAA82B52568}" dt="2022-07-26T17:10:46.526" v="10990" actId="478"/>
          <ac:spMkLst>
            <pc:docMk/>
            <pc:sldMk cId="1007978799" sldId="1100"/>
            <ac:spMk id="37" creationId="{B5573D0D-AC1E-153F-FCCC-297CB6D0285F}"/>
          </ac:spMkLst>
        </pc:spChg>
        <pc:spChg chg="add del mod">
          <ac:chgData name="Alur, Rajeev S" userId="ed187874-bfb4-47a1-89c3-901d4313695d" providerId="ADAL" clId="{A217690A-5F4F-4E96-83FD-5EAA82B52568}" dt="2022-07-26T17:10:46.526" v="10990" actId="478"/>
          <ac:spMkLst>
            <pc:docMk/>
            <pc:sldMk cId="1007978799" sldId="1100"/>
            <ac:spMk id="38" creationId="{B7BB3EE0-D05E-D9B1-654A-3026686780E8}"/>
          </ac:spMkLst>
        </pc:spChg>
        <pc:spChg chg="add mod">
          <ac:chgData name="Alur, Rajeev S" userId="ed187874-bfb4-47a1-89c3-901d4313695d" providerId="ADAL" clId="{A217690A-5F4F-4E96-83FD-5EAA82B52568}" dt="2022-07-26T17:10:31.243" v="10987"/>
          <ac:spMkLst>
            <pc:docMk/>
            <pc:sldMk cId="1007978799" sldId="1100"/>
            <ac:spMk id="39" creationId="{5C572FC4-E95E-58B7-63A7-CAC21A6E3507}"/>
          </ac:spMkLst>
        </pc:spChg>
        <pc:spChg chg="add mod">
          <ac:chgData name="Alur, Rajeev S" userId="ed187874-bfb4-47a1-89c3-901d4313695d" providerId="ADAL" clId="{A217690A-5F4F-4E96-83FD-5EAA82B52568}" dt="2022-07-26T17:10:31.243" v="10987"/>
          <ac:spMkLst>
            <pc:docMk/>
            <pc:sldMk cId="1007978799" sldId="1100"/>
            <ac:spMk id="40" creationId="{803D1D02-51BA-8E13-2F97-F6791C15CB5F}"/>
          </ac:spMkLst>
        </pc:spChg>
        <pc:spChg chg="add del mod">
          <ac:chgData name="Alur, Rajeev S" userId="ed187874-bfb4-47a1-89c3-901d4313695d" providerId="ADAL" clId="{A217690A-5F4F-4E96-83FD-5EAA82B52568}" dt="2022-07-26T17:10:54.783" v="10993" actId="478"/>
          <ac:spMkLst>
            <pc:docMk/>
            <pc:sldMk cId="1007978799" sldId="1100"/>
            <ac:spMk id="41" creationId="{AC236A8C-F96B-228D-2F19-998D95AA3D2C}"/>
          </ac:spMkLst>
        </pc:spChg>
        <pc:spChg chg="add del mod">
          <ac:chgData name="Alur, Rajeev S" userId="ed187874-bfb4-47a1-89c3-901d4313695d" providerId="ADAL" clId="{A217690A-5F4F-4E96-83FD-5EAA82B52568}" dt="2022-07-26T17:10:52.049" v="10992" actId="478"/>
          <ac:spMkLst>
            <pc:docMk/>
            <pc:sldMk cId="1007978799" sldId="1100"/>
            <ac:spMk id="42" creationId="{1E94BB94-08DB-66EB-8ADA-62396F9CF867}"/>
          </ac:spMkLst>
        </pc:spChg>
        <pc:spChg chg="add mod">
          <ac:chgData name="Alur, Rajeev S" userId="ed187874-bfb4-47a1-89c3-901d4313695d" providerId="ADAL" clId="{A217690A-5F4F-4E96-83FD-5EAA82B52568}" dt="2022-07-26T17:10:31.243" v="10987"/>
          <ac:spMkLst>
            <pc:docMk/>
            <pc:sldMk cId="1007978799" sldId="1100"/>
            <ac:spMk id="43" creationId="{7D2F632C-54E1-F619-B760-B9BAEB4C52C6}"/>
          </ac:spMkLst>
        </pc:spChg>
        <pc:spChg chg="add mod">
          <ac:chgData name="Alur, Rajeev S" userId="ed187874-bfb4-47a1-89c3-901d4313695d" providerId="ADAL" clId="{A217690A-5F4F-4E96-83FD-5EAA82B52568}" dt="2022-07-26T17:10:31.243" v="10987"/>
          <ac:spMkLst>
            <pc:docMk/>
            <pc:sldMk cId="1007978799" sldId="1100"/>
            <ac:spMk id="44" creationId="{4D482196-4376-6A32-12E6-89F052BBA702}"/>
          </ac:spMkLst>
        </pc:spChg>
        <pc:spChg chg="add mod">
          <ac:chgData name="Alur, Rajeev S" userId="ed187874-bfb4-47a1-89c3-901d4313695d" providerId="ADAL" clId="{A217690A-5F4F-4E96-83FD-5EAA82B52568}" dt="2022-07-26T17:10:31.243" v="10987"/>
          <ac:spMkLst>
            <pc:docMk/>
            <pc:sldMk cId="1007978799" sldId="1100"/>
            <ac:spMk id="45" creationId="{47DC42AD-82A9-EAE7-40FA-56B975990A6E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46" creationId="{68C0C4E3-24E2-9DF8-B5A9-2B035B776708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47" creationId="{62B08FA0-F393-4DCE-399B-1DB3F9B26815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48" creationId="{4854EFE0-39C3-2695-93A7-E3BD8DC900D2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49" creationId="{7DA76A4F-93C6-FC24-634C-BBC52C17B8C3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50" creationId="{0D6C22E5-0853-1E4D-F739-44135D31A140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51" creationId="{122C115D-3821-9378-A2FA-BCC43CF42D01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52" creationId="{D9E9A411-B303-240F-106A-A84ABA233129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53" creationId="{321D0B51-5EBD-9398-AA14-0C97F6D84527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54" creationId="{74CA507F-A86D-C19E-DF88-4E80D7E563C6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55" creationId="{C8FB8709-3417-1864-5BB1-330F535A8529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56" creationId="{D9CB4966-F48A-77D6-6BB9-13E7E1071CF4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57" creationId="{5032AD51-AB40-72CB-F438-FCDBE7A941FF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58" creationId="{CCFE6358-040F-F324-2055-9E0FEF7139BB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59" creationId="{F4CA157B-C0EA-E0D7-3F2E-7C7C175DA670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60" creationId="{707F661E-8D53-0957-29E1-04C0D235461C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61" creationId="{2496D0C6-0D63-DFB1-9EC6-22B52956DCAD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62" creationId="{7EBBEDF9-3512-ADF4-C183-B576713B53C0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63" creationId="{66A8898D-C703-0E2E-60F8-F5F962937BFB}"/>
          </ac:spMkLst>
        </pc:spChg>
        <pc:spChg chg="add del mod">
          <ac:chgData name="Alur, Rajeev S" userId="ed187874-bfb4-47a1-89c3-901d4313695d" providerId="ADAL" clId="{A217690A-5F4F-4E96-83FD-5EAA82B52568}" dt="2022-07-26T17:10:49.562" v="10991" actId="478"/>
          <ac:spMkLst>
            <pc:docMk/>
            <pc:sldMk cId="1007978799" sldId="1100"/>
            <ac:spMk id="64" creationId="{C322ECF0-E311-2491-BCF2-6FFE5CB8274F}"/>
          </ac:spMkLst>
        </pc:spChg>
        <pc:spChg chg="add del mod">
          <ac:chgData name="Alur, Rajeev S" userId="ed187874-bfb4-47a1-89c3-901d4313695d" providerId="ADAL" clId="{A217690A-5F4F-4E96-83FD-5EAA82B52568}" dt="2022-07-26T17:10:46.526" v="10990" actId="478"/>
          <ac:spMkLst>
            <pc:docMk/>
            <pc:sldMk cId="1007978799" sldId="1100"/>
            <ac:spMk id="65" creationId="{E9ABAED9-AA01-5B05-EC1A-AE0CA386F232}"/>
          </ac:spMkLst>
        </pc:spChg>
        <pc:spChg chg="add del mod">
          <ac:chgData name="Alur, Rajeev S" userId="ed187874-bfb4-47a1-89c3-901d4313695d" providerId="ADAL" clId="{A217690A-5F4F-4E96-83FD-5EAA82B52568}" dt="2022-07-26T17:10:46.526" v="10990" actId="478"/>
          <ac:spMkLst>
            <pc:docMk/>
            <pc:sldMk cId="1007978799" sldId="1100"/>
            <ac:spMk id="66" creationId="{8DD72538-0017-7263-0F87-A1E8FDFA7955}"/>
          </ac:spMkLst>
        </pc:spChg>
        <pc:spChg chg="add del mod">
          <ac:chgData name="Alur, Rajeev S" userId="ed187874-bfb4-47a1-89c3-901d4313695d" providerId="ADAL" clId="{A217690A-5F4F-4E96-83FD-5EAA82B52568}" dt="2022-07-26T17:10:49.562" v="10991" actId="478"/>
          <ac:spMkLst>
            <pc:docMk/>
            <pc:sldMk cId="1007978799" sldId="1100"/>
            <ac:spMk id="67" creationId="{8FDD9984-B251-9911-355D-F379B5308FC4}"/>
          </ac:spMkLst>
        </pc:spChg>
        <pc:spChg chg="add del mod">
          <ac:chgData name="Alur, Rajeev S" userId="ed187874-bfb4-47a1-89c3-901d4313695d" providerId="ADAL" clId="{A217690A-5F4F-4E96-83FD-5EAA82B52568}" dt="2022-07-26T17:10:49.562" v="10991" actId="478"/>
          <ac:spMkLst>
            <pc:docMk/>
            <pc:sldMk cId="1007978799" sldId="1100"/>
            <ac:spMk id="68" creationId="{77C71DEF-64F2-078F-7465-3C574F5F9884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69" creationId="{60A88BE6-FC78-9FF6-652E-D8B2F9690CAA}"/>
          </ac:spMkLst>
        </pc:spChg>
        <pc:spChg chg="add del mod">
          <ac:chgData name="Alur, Rajeev S" userId="ed187874-bfb4-47a1-89c3-901d4313695d" providerId="ADAL" clId="{A217690A-5F4F-4E96-83FD-5EAA82B52568}" dt="2022-07-26T17:10:42.773" v="10989" actId="478"/>
          <ac:spMkLst>
            <pc:docMk/>
            <pc:sldMk cId="1007978799" sldId="1100"/>
            <ac:spMk id="70" creationId="{398E3E7F-8863-E7EF-A933-11A9B05A3551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72" creationId="{0A1D8588-2823-FCC7-279A-F5C698318A3A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73" creationId="{53C73172-1FD9-7E12-163A-70FE63779B85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74" creationId="{5AF6B058-B100-9F95-6857-DDB3E424EDBE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75" creationId="{2048A828-906A-036A-D725-D4DF6FE2A084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76" creationId="{39CDC8D9-891E-1542-3248-791A4B303E49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77" creationId="{D8A393FE-90B0-4AE9-3CC1-1BFD84EE5917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78" creationId="{18610E35-6B5F-50CD-D0DA-84BAFB74A3C6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79" creationId="{3BB7FDCE-112E-8C5A-1D5C-3646264733BB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80" creationId="{E21C6193-9E57-F00F-E973-B36BF9693ED6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81" creationId="{D8C70BF9-1294-3225-7869-90D942FEBCC8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82" creationId="{B4FF67E0-2F16-4DE3-59DC-6A267BFC4B68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83" creationId="{B3A436CF-60CF-838C-4DEA-17E5D917976E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84" creationId="{AE8CA237-8CD7-CCF2-E5D9-1C017ADA87A3}"/>
          </ac:spMkLst>
        </pc:spChg>
        <pc:spChg chg="add del mod">
          <ac:chgData name="Alur, Rajeev S" userId="ed187874-bfb4-47a1-89c3-901d4313695d" providerId="ADAL" clId="{A217690A-5F4F-4E96-83FD-5EAA82B52568}" dt="2022-07-26T17:10:39.920" v="10988" actId="478"/>
          <ac:spMkLst>
            <pc:docMk/>
            <pc:sldMk cId="1007978799" sldId="1100"/>
            <ac:spMk id="85" creationId="{F27310E2-50F9-F380-8FE0-BF632F4A2E39}"/>
          </ac:spMkLst>
        </pc:spChg>
        <pc:spChg chg="mod">
          <ac:chgData name="Alur, Rajeev S" userId="ed187874-bfb4-47a1-89c3-901d4313695d" providerId="ADAL" clId="{A217690A-5F4F-4E96-83FD-5EAA82B52568}" dt="2022-07-27T20:38:49.429" v="18907" actId="404"/>
          <ac:spMkLst>
            <pc:docMk/>
            <pc:sldMk cId="1007978799" sldId="1100"/>
            <ac:spMk id="92" creationId="{4665EC3A-B8DB-6649-0DEE-4B5F1941A8B8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95" creationId="{256D050A-94A4-97F0-373E-CDA9528EF6EA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96" creationId="{1E3405CE-AADE-F285-6A58-B664BCAE863C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97" creationId="{B70CD52D-1D1C-34C3-26E6-338E88D8676C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98" creationId="{2654FAB5-F57C-D4C7-891A-1ED93FC2FADC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99" creationId="{90EDE731-8AEB-74E2-1DA2-4FE98367A533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100" creationId="{B5B9DC8A-3519-EA83-2A91-8C6323B876EB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101" creationId="{77B05A36-75BC-802B-7B18-A050A7ED8DB5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102" creationId="{8FAB2EF5-42A5-3FF9-AA1A-2110DACAFD5A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103" creationId="{A49AAFA8-C61D-2318-DC13-99B1386E255F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104" creationId="{448F1A33-58F3-863B-3EEF-2202F79BBD7F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105" creationId="{50B7D56F-8A58-BAAD-5FCA-927934B16985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106" creationId="{E0ABDADD-D456-6FAB-9127-378535B6FD43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107" creationId="{CC8752EE-C42F-BC67-EFE8-66325BE43005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108" creationId="{44C17350-F401-DB88-B322-8534A1B098F8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109" creationId="{9C174AD9-A9BB-66C2-7601-ED00554F613A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110" creationId="{30D866EF-8058-E3E6-B4E4-72740C392754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111" creationId="{8D75A5C4-7222-2861-431A-74B870B84A63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112" creationId="{78D3EA1F-CED6-47EC-167F-F6ABEF4F70A5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113" creationId="{28875575-21BB-D84E-77C2-00A223A39235}"/>
          </ac:spMkLst>
        </pc:spChg>
        <pc:spChg chg="del">
          <ac:chgData name="Alur, Rajeev S" userId="ed187874-bfb4-47a1-89c3-901d4313695d" providerId="ADAL" clId="{A217690A-5F4F-4E96-83FD-5EAA82B52568}" dt="2022-07-26T17:10:18.131" v="10986" actId="478"/>
          <ac:spMkLst>
            <pc:docMk/>
            <pc:sldMk cId="1007978799" sldId="1100"/>
            <ac:spMk id="114" creationId="{4FEE325B-742F-EDEE-DA7B-5B3B39A2AFAC}"/>
          </ac:spMkLst>
        </pc:spChg>
        <pc:picChg chg="add mod">
          <ac:chgData name="Alur, Rajeev S" userId="ed187874-bfb4-47a1-89c3-901d4313695d" providerId="ADAL" clId="{A217690A-5F4F-4E96-83FD-5EAA82B52568}" dt="2022-07-27T20:39:23.193" v="18909" actId="1076"/>
          <ac:picMkLst>
            <pc:docMk/>
            <pc:sldMk cId="1007978799" sldId="1100"/>
            <ac:picMk id="3" creationId="{C7756506-88E8-0CA3-ECDE-6573D543A399}"/>
          </ac:picMkLst>
        </pc:picChg>
      </pc:sldChg>
      <pc:sldChg chg="addSp delSp modSp add mod modAnim">
        <pc:chgData name="Alur, Rajeev S" userId="ed187874-bfb4-47a1-89c3-901d4313695d" providerId="ADAL" clId="{A217690A-5F4F-4E96-83FD-5EAA82B52568}" dt="2022-07-27T20:43:53.759" v="18912" actId="207"/>
        <pc:sldMkLst>
          <pc:docMk/>
          <pc:sldMk cId="855278020" sldId="1101"/>
        </pc:sldMkLst>
        <pc:spChg chg="mod">
          <ac:chgData name="Alur, Rajeev S" userId="ed187874-bfb4-47a1-89c3-901d4313695d" providerId="ADAL" clId="{A217690A-5F4F-4E96-83FD-5EAA82B52568}" dt="2022-07-27T20:40:18.907" v="18910" actId="404"/>
          <ac:spMkLst>
            <pc:docMk/>
            <pc:sldMk cId="855278020" sldId="1101"/>
            <ac:spMk id="2" creationId="{00000000-0000-0000-0000-000000000000}"/>
          </ac:spMkLst>
        </pc:spChg>
        <pc:spChg chg="add del mod">
          <ac:chgData name="Alur, Rajeev S" userId="ed187874-bfb4-47a1-89c3-901d4313695d" providerId="ADAL" clId="{A217690A-5F4F-4E96-83FD-5EAA82B52568}" dt="2022-07-26T17:17:38.283" v="11338" actId="478"/>
          <ac:spMkLst>
            <pc:docMk/>
            <pc:sldMk cId="855278020" sldId="1101"/>
            <ac:spMk id="10" creationId="{5292063F-BB2B-AF57-7FAD-ABF837D5DC5A}"/>
          </ac:spMkLst>
        </pc:spChg>
        <pc:spChg chg="add del mod">
          <ac:chgData name="Alur, Rajeev S" userId="ed187874-bfb4-47a1-89c3-901d4313695d" providerId="ADAL" clId="{A217690A-5F4F-4E96-83FD-5EAA82B52568}" dt="2022-07-26T17:17:38.283" v="11338" actId="478"/>
          <ac:spMkLst>
            <pc:docMk/>
            <pc:sldMk cId="855278020" sldId="1101"/>
            <ac:spMk id="11" creationId="{CB6F37F1-042F-238F-D1A8-5DDADE6315C2}"/>
          </ac:spMkLst>
        </pc:spChg>
        <pc:spChg chg="add del mod">
          <ac:chgData name="Alur, Rajeev S" userId="ed187874-bfb4-47a1-89c3-901d4313695d" providerId="ADAL" clId="{A217690A-5F4F-4E96-83FD-5EAA82B52568}" dt="2022-07-26T17:17:38.283" v="11338" actId="478"/>
          <ac:spMkLst>
            <pc:docMk/>
            <pc:sldMk cId="855278020" sldId="1101"/>
            <ac:spMk id="12" creationId="{D2B20E89-7FCF-39D0-BB68-1B163D6D3140}"/>
          </ac:spMkLst>
        </pc:spChg>
        <pc:spChg chg="add del mod">
          <ac:chgData name="Alur, Rajeev S" userId="ed187874-bfb4-47a1-89c3-901d4313695d" providerId="ADAL" clId="{A217690A-5F4F-4E96-83FD-5EAA82B52568}" dt="2022-07-26T17:17:38.283" v="11338" actId="478"/>
          <ac:spMkLst>
            <pc:docMk/>
            <pc:sldMk cId="855278020" sldId="1101"/>
            <ac:spMk id="13" creationId="{C4A0C67A-AF79-E538-6B3E-64F3092EE585}"/>
          </ac:spMkLst>
        </pc:spChg>
        <pc:spChg chg="add del mod">
          <ac:chgData name="Alur, Rajeev S" userId="ed187874-bfb4-47a1-89c3-901d4313695d" providerId="ADAL" clId="{A217690A-5F4F-4E96-83FD-5EAA82B52568}" dt="2022-07-26T17:17:38.283" v="11338" actId="478"/>
          <ac:spMkLst>
            <pc:docMk/>
            <pc:sldMk cId="855278020" sldId="1101"/>
            <ac:spMk id="14" creationId="{D4AD473A-A089-578E-BEB4-165A2842D7CE}"/>
          </ac:spMkLst>
        </pc:spChg>
        <pc:spChg chg="add del mod">
          <ac:chgData name="Alur, Rajeev S" userId="ed187874-bfb4-47a1-89c3-901d4313695d" providerId="ADAL" clId="{A217690A-5F4F-4E96-83FD-5EAA82B52568}" dt="2022-07-26T17:17:38.283" v="11338" actId="478"/>
          <ac:spMkLst>
            <pc:docMk/>
            <pc:sldMk cId="855278020" sldId="1101"/>
            <ac:spMk id="15" creationId="{0456EA5A-70D6-09BA-8E2B-BF3B8DA8E84A}"/>
          </ac:spMkLst>
        </pc:spChg>
        <pc:spChg chg="add del mod">
          <ac:chgData name="Alur, Rajeev S" userId="ed187874-bfb4-47a1-89c3-901d4313695d" providerId="ADAL" clId="{A217690A-5F4F-4E96-83FD-5EAA82B52568}" dt="2022-07-26T17:17:38.283" v="11338" actId="478"/>
          <ac:spMkLst>
            <pc:docMk/>
            <pc:sldMk cId="855278020" sldId="1101"/>
            <ac:spMk id="16" creationId="{DBD8EE8E-AB28-AF95-6A2B-CACEECBE966B}"/>
          </ac:spMkLst>
        </pc:spChg>
        <pc:spChg chg="add del mod">
          <ac:chgData name="Alur, Rajeev S" userId="ed187874-bfb4-47a1-89c3-901d4313695d" providerId="ADAL" clId="{A217690A-5F4F-4E96-83FD-5EAA82B52568}" dt="2022-07-26T17:17:38.283" v="11338" actId="478"/>
          <ac:spMkLst>
            <pc:docMk/>
            <pc:sldMk cId="855278020" sldId="1101"/>
            <ac:spMk id="17" creationId="{AC719EF2-B96A-95F1-D986-81E1A15B95E3}"/>
          </ac:spMkLst>
        </pc:spChg>
        <pc:spChg chg="add del mod">
          <ac:chgData name="Alur, Rajeev S" userId="ed187874-bfb4-47a1-89c3-901d4313695d" providerId="ADAL" clId="{A217690A-5F4F-4E96-83FD-5EAA82B52568}" dt="2022-07-26T17:17:38.283" v="11338" actId="478"/>
          <ac:spMkLst>
            <pc:docMk/>
            <pc:sldMk cId="855278020" sldId="1101"/>
            <ac:spMk id="18" creationId="{A0925D48-D5B9-16AE-4F92-27E899617702}"/>
          </ac:spMkLst>
        </pc:spChg>
        <pc:spChg chg="add del mod">
          <ac:chgData name="Alur, Rajeev S" userId="ed187874-bfb4-47a1-89c3-901d4313695d" providerId="ADAL" clId="{A217690A-5F4F-4E96-83FD-5EAA82B52568}" dt="2022-07-26T17:17:38.283" v="11338" actId="478"/>
          <ac:spMkLst>
            <pc:docMk/>
            <pc:sldMk cId="855278020" sldId="1101"/>
            <ac:spMk id="19" creationId="{5EDA8438-8BE3-5959-1AAF-FB526E396065}"/>
          </ac:spMkLst>
        </pc:spChg>
        <pc:spChg chg="add del mod">
          <ac:chgData name="Alur, Rajeev S" userId="ed187874-bfb4-47a1-89c3-901d4313695d" providerId="ADAL" clId="{A217690A-5F4F-4E96-83FD-5EAA82B52568}" dt="2022-07-26T17:18:15.149" v="11347" actId="478"/>
          <ac:spMkLst>
            <pc:docMk/>
            <pc:sldMk cId="855278020" sldId="1101"/>
            <ac:spMk id="20" creationId="{FE4CF4D0-7750-DB83-6528-C801E7704309}"/>
          </ac:spMkLst>
        </pc:spChg>
        <pc:spChg chg="add del mod">
          <ac:chgData name="Alur, Rajeev S" userId="ed187874-bfb4-47a1-89c3-901d4313695d" providerId="ADAL" clId="{A217690A-5F4F-4E96-83FD-5EAA82B52568}" dt="2022-07-26T17:18:24.198" v="11350" actId="478"/>
          <ac:spMkLst>
            <pc:docMk/>
            <pc:sldMk cId="855278020" sldId="1101"/>
            <ac:spMk id="21" creationId="{73A85511-9A94-B315-6338-6DD04094C388}"/>
          </ac:spMkLst>
        </pc:spChg>
        <pc:spChg chg="add del mod">
          <ac:chgData name="Alur, Rajeev S" userId="ed187874-bfb4-47a1-89c3-901d4313695d" providerId="ADAL" clId="{A217690A-5F4F-4E96-83FD-5EAA82B52568}" dt="2022-07-26T17:18:18.740" v="11348" actId="478"/>
          <ac:spMkLst>
            <pc:docMk/>
            <pc:sldMk cId="855278020" sldId="1101"/>
            <ac:spMk id="22" creationId="{C823B76A-BCB5-7BED-5258-C9F8B020A470}"/>
          </ac:spMkLst>
        </pc:spChg>
        <pc:spChg chg="add mod">
          <ac:chgData name="Alur, Rajeev S" userId="ed187874-bfb4-47a1-89c3-901d4313695d" providerId="ADAL" clId="{A217690A-5F4F-4E96-83FD-5EAA82B52568}" dt="2022-07-26T17:20:27.011" v="11435" actId="1076"/>
          <ac:spMkLst>
            <pc:docMk/>
            <pc:sldMk cId="855278020" sldId="1101"/>
            <ac:spMk id="23" creationId="{43088E4E-C094-C954-3082-3B40E6B2EFB1}"/>
          </ac:spMkLst>
        </pc:spChg>
        <pc:spChg chg="add mod">
          <ac:chgData name="Alur, Rajeev S" userId="ed187874-bfb4-47a1-89c3-901d4313695d" providerId="ADAL" clId="{A217690A-5F4F-4E96-83FD-5EAA82B52568}" dt="2022-07-26T17:20:27.011" v="11435" actId="1076"/>
          <ac:spMkLst>
            <pc:docMk/>
            <pc:sldMk cId="855278020" sldId="1101"/>
            <ac:spMk id="24" creationId="{086E411B-DC14-F9EE-3CA3-30991AF5DAC9}"/>
          </ac:spMkLst>
        </pc:spChg>
        <pc:spChg chg="add mod">
          <ac:chgData name="Alur, Rajeev S" userId="ed187874-bfb4-47a1-89c3-901d4313695d" providerId="ADAL" clId="{A217690A-5F4F-4E96-83FD-5EAA82B52568}" dt="2022-07-26T17:20:27.011" v="11435" actId="1076"/>
          <ac:spMkLst>
            <pc:docMk/>
            <pc:sldMk cId="855278020" sldId="1101"/>
            <ac:spMk id="25" creationId="{98628447-B93D-0E06-D636-E008D6C4EE9D}"/>
          </ac:spMkLst>
        </pc:spChg>
        <pc:spChg chg="add mod">
          <ac:chgData name="Alur, Rajeev S" userId="ed187874-bfb4-47a1-89c3-901d4313695d" providerId="ADAL" clId="{A217690A-5F4F-4E96-83FD-5EAA82B52568}" dt="2022-07-26T17:20:27.011" v="11435" actId="1076"/>
          <ac:spMkLst>
            <pc:docMk/>
            <pc:sldMk cId="855278020" sldId="1101"/>
            <ac:spMk id="26" creationId="{02CC0A3D-1665-BC71-788F-22DE893BB30B}"/>
          </ac:spMkLst>
        </pc:spChg>
        <pc:spChg chg="add mod">
          <ac:chgData name="Alur, Rajeev S" userId="ed187874-bfb4-47a1-89c3-901d4313695d" providerId="ADAL" clId="{A217690A-5F4F-4E96-83FD-5EAA82B52568}" dt="2022-07-26T17:20:27.011" v="11435" actId="1076"/>
          <ac:spMkLst>
            <pc:docMk/>
            <pc:sldMk cId="855278020" sldId="1101"/>
            <ac:spMk id="27" creationId="{49DD6C6C-A029-5713-C4B8-05CC1D636215}"/>
          </ac:spMkLst>
        </pc:spChg>
        <pc:spChg chg="add del mod">
          <ac:chgData name="Alur, Rajeev S" userId="ed187874-bfb4-47a1-89c3-901d4313695d" providerId="ADAL" clId="{A217690A-5F4F-4E96-83FD-5EAA82B52568}" dt="2022-07-26T17:17:38.283" v="11338" actId="478"/>
          <ac:spMkLst>
            <pc:docMk/>
            <pc:sldMk cId="855278020" sldId="1101"/>
            <ac:spMk id="28" creationId="{B5FB93BB-BA17-9BDC-CAB1-B29B972B936A}"/>
          </ac:spMkLst>
        </pc:spChg>
        <pc:spChg chg="add del mod">
          <ac:chgData name="Alur, Rajeev S" userId="ed187874-bfb4-47a1-89c3-901d4313695d" providerId="ADAL" clId="{A217690A-5F4F-4E96-83FD-5EAA82B52568}" dt="2022-07-26T17:17:38.283" v="11338" actId="478"/>
          <ac:spMkLst>
            <pc:docMk/>
            <pc:sldMk cId="855278020" sldId="1101"/>
            <ac:spMk id="29" creationId="{7FA8A620-96DB-9F1D-E082-7D0A85F9D697}"/>
          </ac:spMkLst>
        </pc:spChg>
        <pc:spChg chg="add del mod">
          <ac:chgData name="Alur, Rajeev S" userId="ed187874-bfb4-47a1-89c3-901d4313695d" providerId="ADAL" clId="{A217690A-5F4F-4E96-83FD-5EAA82B52568}" dt="2022-07-26T17:17:38.283" v="11338" actId="478"/>
          <ac:spMkLst>
            <pc:docMk/>
            <pc:sldMk cId="855278020" sldId="1101"/>
            <ac:spMk id="30" creationId="{EB49AF04-4655-A772-91AB-D600FDFB12F2}"/>
          </ac:spMkLst>
        </pc:spChg>
        <pc:spChg chg="add del mod">
          <ac:chgData name="Alur, Rajeev S" userId="ed187874-bfb4-47a1-89c3-901d4313695d" providerId="ADAL" clId="{A217690A-5F4F-4E96-83FD-5EAA82B52568}" dt="2022-07-26T17:17:38.283" v="11338" actId="478"/>
          <ac:spMkLst>
            <pc:docMk/>
            <pc:sldMk cId="855278020" sldId="1101"/>
            <ac:spMk id="31" creationId="{100DDC96-DEAA-139D-8EAF-3986CA001A89}"/>
          </ac:spMkLst>
        </pc:spChg>
        <pc:spChg chg="add del mod">
          <ac:chgData name="Alur, Rajeev S" userId="ed187874-bfb4-47a1-89c3-901d4313695d" providerId="ADAL" clId="{A217690A-5F4F-4E96-83FD-5EAA82B52568}" dt="2022-07-26T17:17:38.283" v="11338" actId="478"/>
          <ac:spMkLst>
            <pc:docMk/>
            <pc:sldMk cId="855278020" sldId="1101"/>
            <ac:spMk id="32" creationId="{AF3B3E65-911F-88FF-EBD9-1A50580F4EFD}"/>
          </ac:spMkLst>
        </pc:spChg>
        <pc:spChg chg="add del mod">
          <ac:chgData name="Alur, Rajeev S" userId="ed187874-bfb4-47a1-89c3-901d4313695d" providerId="ADAL" clId="{A217690A-5F4F-4E96-83FD-5EAA82B52568}" dt="2022-07-26T17:17:41.193" v="11339" actId="478"/>
          <ac:spMkLst>
            <pc:docMk/>
            <pc:sldMk cId="855278020" sldId="1101"/>
            <ac:spMk id="33" creationId="{13C570F0-ABB2-94B9-7278-DDD4B30620F6}"/>
          </ac:spMkLst>
        </pc:spChg>
        <pc:spChg chg="add mod">
          <ac:chgData name="Alur, Rajeev S" userId="ed187874-bfb4-47a1-89c3-901d4313695d" providerId="ADAL" clId="{A217690A-5F4F-4E96-83FD-5EAA82B52568}" dt="2022-07-26T17:20:27.011" v="11435" actId="1076"/>
          <ac:spMkLst>
            <pc:docMk/>
            <pc:sldMk cId="855278020" sldId="1101"/>
            <ac:spMk id="34" creationId="{4C48D870-8A5F-3EDD-3602-74840C760C58}"/>
          </ac:spMkLst>
        </pc:spChg>
        <pc:spChg chg="add del mod">
          <ac:chgData name="Alur, Rajeev S" userId="ed187874-bfb4-47a1-89c3-901d4313695d" providerId="ADAL" clId="{A217690A-5F4F-4E96-83FD-5EAA82B52568}" dt="2022-07-26T17:18:10.329" v="11345" actId="478"/>
          <ac:spMkLst>
            <pc:docMk/>
            <pc:sldMk cId="855278020" sldId="1101"/>
            <ac:spMk id="35" creationId="{BBA9F10B-A995-1D4A-C443-2660F739A570}"/>
          </ac:spMkLst>
        </pc:spChg>
        <pc:spChg chg="add del mod">
          <ac:chgData name="Alur, Rajeev S" userId="ed187874-bfb4-47a1-89c3-901d4313695d" providerId="ADAL" clId="{A217690A-5F4F-4E96-83FD-5EAA82B52568}" dt="2022-07-26T17:20:27.011" v="11435" actId="1076"/>
          <ac:spMkLst>
            <pc:docMk/>
            <pc:sldMk cId="855278020" sldId="1101"/>
            <ac:spMk id="36" creationId="{3E60E8F6-54AD-FC4F-99D6-F887C2079CE5}"/>
          </ac:spMkLst>
        </pc:spChg>
        <pc:spChg chg="add del mod">
          <ac:chgData name="Alur, Rajeev S" userId="ed187874-bfb4-47a1-89c3-901d4313695d" providerId="ADAL" clId="{A217690A-5F4F-4E96-83FD-5EAA82B52568}" dt="2022-07-26T17:18:12.623" v="11346" actId="478"/>
          <ac:spMkLst>
            <pc:docMk/>
            <pc:sldMk cId="855278020" sldId="1101"/>
            <ac:spMk id="37" creationId="{32FB3604-88BA-1B41-1BCD-F6140F1C0451}"/>
          </ac:spMkLst>
        </pc:spChg>
        <pc:spChg chg="add del mod">
          <ac:chgData name="Alur, Rajeev S" userId="ed187874-bfb4-47a1-89c3-901d4313695d" providerId="ADAL" clId="{A217690A-5F4F-4E96-83FD-5EAA82B52568}" dt="2022-07-26T17:18:04.791" v="11343" actId="478"/>
          <ac:spMkLst>
            <pc:docMk/>
            <pc:sldMk cId="855278020" sldId="1101"/>
            <ac:spMk id="38" creationId="{2763790A-B442-C7B3-35C5-510B71FF327D}"/>
          </ac:spMkLst>
        </pc:spChg>
        <pc:spChg chg="del">
          <ac:chgData name="Alur, Rajeev S" userId="ed187874-bfb4-47a1-89c3-901d4313695d" providerId="ADAL" clId="{A217690A-5F4F-4E96-83FD-5EAA82B52568}" dt="2022-07-26T17:17:18.451" v="11336" actId="478"/>
          <ac:spMkLst>
            <pc:docMk/>
            <pc:sldMk cId="855278020" sldId="1101"/>
            <ac:spMk id="39" creationId="{5C572FC4-E95E-58B7-63A7-CAC21A6E3507}"/>
          </ac:spMkLst>
        </pc:spChg>
        <pc:spChg chg="del">
          <ac:chgData name="Alur, Rajeev S" userId="ed187874-bfb4-47a1-89c3-901d4313695d" providerId="ADAL" clId="{A217690A-5F4F-4E96-83FD-5EAA82B52568}" dt="2022-07-26T17:17:18.451" v="11336" actId="478"/>
          <ac:spMkLst>
            <pc:docMk/>
            <pc:sldMk cId="855278020" sldId="1101"/>
            <ac:spMk id="40" creationId="{803D1D02-51BA-8E13-2F97-F6791C15CB5F}"/>
          </ac:spMkLst>
        </pc:spChg>
        <pc:spChg chg="add del mod">
          <ac:chgData name="Alur, Rajeev S" userId="ed187874-bfb4-47a1-89c3-901d4313695d" providerId="ADAL" clId="{A217690A-5F4F-4E96-83FD-5EAA82B52568}" dt="2022-07-26T17:18:07.617" v="11344" actId="478"/>
          <ac:spMkLst>
            <pc:docMk/>
            <pc:sldMk cId="855278020" sldId="1101"/>
            <ac:spMk id="41" creationId="{4C51A419-46F8-F011-4181-8D255D535D94}"/>
          </ac:spMkLst>
        </pc:spChg>
        <pc:spChg chg="add del mod">
          <ac:chgData name="Alur, Rajeev S" userId="ed187874-bfb4-47a1-89c3-901d4313695d" providerId="ADAL" clId="{A217690A-5F4F-4E96-83FD-5EAA82B52568}" dt="2022-07-26T17:18:26.534" v="11351" actId="478"/>
          <ac:spMkLst>
            <pc:docMk/>
            <pc:sldMk cId="855278020" sldId="1101"/>
            <ac:spMk id="42" creationId="{A93CFBEA-1F0A-BA1B-AD0C-7F86197D73EC}"/>
          </ac:spMkLst>
        </pc:spChg>
        <pc:spChg chg="del">
          <ac:chgData name="Alur, Rajeev S" userId="ed187874-bfb4-47a1-89c3-901d4313695d" providerId="ADAL" clId="{A217690A-5F4F-4E96-83FD-5EAA82B52568}" dt="2022-07-26T17:17:18.451" v="11336" actId="478"/>
          <ac:spMkLst>
            <pc:docMk/>
            <pc:sldMk cId="855278020" sldId="1101"/>
            <ac:spMk id="43" creationId="{7D2F632C-54E1-F619-B760-B9BAEB4C52C6}"/>
          </ac:spMkLst>
        </pc:spChg>
        <pc:spChg chg="del">
          <ac:chgData name="Alur, Rajeev S" userId="ed187874-bfb4-47a1-89c3-901d4313695d" providerId="ADAL" clId="{A217690A-5F4F-4E96-83FD-5EAA82B52568}" dt="2022-07-26T17:17:18.451" v="11336" actId="478"/>
          <ac:spMkLst>
            <pc:docMk/>
            <pc:sldMk cId="855278020" sldId="1101"/>
            <ac:spMk id="44" creationId="{4D482196-4376-6A32-12E6-89F052BBA702}"/>
          </ac:spMkLst>
        </pc:spChg>
        <pc:spChg chg="del">
          <ac:chgData name="Alur, Rajeev S" userId="ed187874-bfb4-47a1-89c3-901d4313695d" providerId="ADAL" clId="{A217690A-5F4F-4E96-83FD-5EAA82B52568}" dt="2022-07-26T17:17:18.451" v="11336" actId="478"/>
          <ac:spMkLst>
            <pc:docMk/>
            <pc:sldMk cId="855278020" sldId="1101"/>
            <ac:spMk id="45" creationId="{47DC42AD-82A9-EAE7-40FA-56B975990A6E}"/>
          </ac:spMkLst>
        </pc:spChg>
        <pc:spChg chg="add mod">
          <ac:chgData name="Alur, Rajeev S" userId="ed187874-bfb4-47a1-89c3-901d4313695d" providerId="ADAL" clId="{A217690A-5F4F-4E96-83FD-5EAA82B52568}" dt="2022-07-26T17:20:27.011" v="11435" actId="1076"/>
          <ac:spMkLst>
            <pc:docMk/>
            <pc:sldMk cId="855278020" sldId="1101"/>
            <ac:spMk id="46" creationId="{73AC3DC0-0B37-D424-D95E-0825C05DA258}"/>
          </ac:spMkLst>
        </pc:spChg>
        <pc:spChg chg="add del mod">
          <ac:chgData name="Alur, Rajeev S" userId="ed187874-bfb4-47a1-89c3-901d4313695d" providerId="ADAL" clId="{A217690A-5F4F-4E96-83FD-5EAA82B52568}" dt="2022-07-26T17:18:28.824" v="11352" actId="478"/>
          <ac:spMkLst>
            <pc:docMk/>
            <pc:sldMk cId="855278020" sldId="1101"/>
            <ac:spMk id="47" creationId="{60E464A2-02E8-F74E-D974-52A46E5473EB}"/>
          </ac:spMkLst>
        </pc:spChg>
        <pc:spChg chg="add del mod">
          <ac:chgData name="Alur, Rajeev S" userId="ed187874-bfb4-47a1-89c3-901d4313695d" providerId="ADAL" clId="{A217690A-5F4F-4E96-83FD-5EAA82B52568}" dt="2022-07-26T17:18:31.262" v="11353" actId="478"/>
          <ac:spMkLst>
            <pc:docMk/>
            <pc:sldMk cId="855278020" sldId="1101"/>
            <ac:spMk id="48" creationId="{C1EF045C-C4CF-C615-DEF3-3E081DDE68AC}"/>
          </ac:spMkLst>
        </pc:spChg>
        <pc:spChg chg="add del mod">
          <ac:chgData name="Alur, Rajeev S" userId="ed187874-bfb4-47a1-89c3-901d4313695d" providerId="ADAL" clId="{A217690A-5F4F-4E96-83FD-5EAA82B52568}" dt="2022-07-26T17:18:34.397" v="11354" actId="478"/>
          <ac:spMkLst>
            <pc:docMk/>
            <pc:sldMk cId="855278020" sldId="1101"/>
            <ac:spMk id="49" creationId="{20EBCF55-5529-979B-E658-50FECACFA74C}"/>
          </ac:spMkLst>
        </pc:spChg>
        <pc:spChg chg="add del mod">
          <ac:chgData name="Alur, Rajeev S" userId="ed187874-bfb4-47a1-89c3-901d4313695d" providerId="ADAL" clId="{A217690A-5F4F-4E96-83FD-5EAA82B52568}" dt="2022-07-26T17:20:27.011" v="11435" actId="1076"/>
          <ac:spMkLst>
            <pc:docMk/>
            <pc:sldMk cId="855278020" sldId="1101"/>
            <ac:spMk id="50" creationId="{66DDA55C-8B4E-C47D-F9F7-34E601814666}"/>
          </ac:spMkLst>
        </pc:spChg>
        <pc:spChg chg="add del mod">
          <ac:chgData name="Alur, Rajeev S" userId="ed187874-bfb4-47a1-89c3-901d4313695d" providerId="ADAL" clId="{A217690A-5F4F-4E96-83FD-5EAA82B52568}" dt="2022-07-26T17:18:21.793" v="11349" actId="478"/>
          <ac:spMkLst>
            <pc:docMk/>
            <pc:sldMk cId="855278020" sldId="1101"/>
            <ac:spMk id="51" creationId="{FF009D5F-AC70-70B8-EFB5-CC1C7A5DC37E}"/>
          </ac:spMkLst>
        </pc:spChg>
        <pc:spChg chg="add del mod">
          <ac:chgData name="Alur, Rajeev S" userId="ed187874-bfb4-47a1-89c3-901d4313695d" providerId="ADAL" clId="{A217690A-5F4F-4E96-83FD-5EAA82B52568}" dt="2022-07-26T17:18:02.507" v="11342" actId="478"/>
          <ac:spMkLst>
            <pc:docMk/>
            <pc:sldMk cId="855278020" sldId="1101"/>
            <ac:spMk id="52" creationId="{B2A35E3A-935A-5889-12A4-573B099EB341}"/>
          </ac:spMkLst>
        </pc:spChg>
        <pc:spChg chg="mod">
          <ac:chgData name="Alur, Rajeev S" userId="ed187874-bfb4-47a1-89c3-901d4313695d" providerId="ADAL" clId="{A217690A-5F4F-4E96-83FD-5EAA82B52568}" dt="2022-07-27T20:43:53.759" v="18912" actId="207"/>
          <ac:spMkLst>
            <pc:docMk/>
            <pc:sldMk cId="855278020" sldId="1101"/>
            <ac:spMk id="92" creationId="{4665EC3A-B8DB-6649-0DEE-4B5F1941A8B8}"/>
          </ac:spMkLst>
        </pc:spChg>
      </pc:sldChg>
      <pc:sldChg chg="addSp delSp modSp mod modAnim">
        <pc:chgData name="Alur, Rajeev S" userId="ed187874-bfb4-47a1-89c3-901d4313695d" providerId="ADAL" clId="{A217690A-5F4F-4E96-83FD-5EAA82B52568}" dt="2022-07-27T20:45:37.336" v="18914" actId="404"/>
        <pc:sldMkLst>
          <pc:docMk/>
          <pc:sldMk cId="1449571923" sldId="1102"/>
        </pc:sldMkLst>
        <pc:spChg chg="mod">
          <ac:chgData name="Alur, Rajeev S" userId="ed187874-bfb4-47a1-89c3-901d4313695d" providerId="ADAL" clId="{A217690A-5F4F-4E96-83FD-5EAA82B52568}" dt="2022-07-26T17:54:18.221" v="11987" actId="1076"/>
          <ac:spMkLst>
            <pc:docMk/>
            <pc:sldMk cId="1449571923" sldId="1102"/>
            <ac:spMk id="26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6T17:58:07.286" v="12203" actId="1076"/>
          <ac:spMkLst>
            <pc:docMk/>
            <pc:sldMk cId="1449571923" sldId="1102"/>
            <ac:spMk id="30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6T17:58:07.286" v="12203" actId="1076"/>
          <ac:spMkLst>
            <pc:docMk/>
            <pc:sldMk cId="1449571923" sldId="1102"/>
            <ac:spMk id="31" creationId="{00000000-0000-0000-0000-000000000000}"/>
          </ac:spMkLst>
        </pc:spChg>
        <pc:spChg chg="add mod">
          <ac:chgData name="Alur, Rajeev S" userId="ed187874-bfb4-47a1-89c3-901d4313695d" providerId="ADAL" clId="{A217690A-5F4F-4E96-83FD-5EAA82B52568}" dt="2022-07-26T17:54:18.221" v="11987" actId="1076"/>
          <ac:spMkLst>
            <pc:docMk/>
            <pc:sldMk cId="1449571923" sldId="1102"/>
            <ac:spMk id="33" creationId="{4CA38DD0-539D-EE76-7295-BADD9FDA1D9D}"/>
          </ac:spMkLst>
        </pc:spChg>
        <pc:spChg chg="mod">
          <ac:chgData name="Alur, Rajeev S" userId="ed187874-bfb4-47a1-89c3-901d4313695d" providerId="ADAL" clId="{A217690A-5F4F-4E96-83FD-5EAA82B52568}" dt="2022-07-26T17:54:18.221" v="11987" actId="1076"/>
          <ac:spMkLst>
            <pc:docMk/>
            <pc:sldMk cId="1449571923" sldId="1102"/>
            <ac:spMk id="43" creationId="{8D62E491-EF4A-9382-93FC-0549AFD5022F}"/>
          </ac:spMkLst>
        </pc:spChg>
        <pc:spChg chg="mod">
          <ac:chgData name="Alur, Rajeev S" userId="ed187874-bfb4-47a1-89c3-901d4313695d" providerId="ADAL" clId="{A217690A-5F4F-4E96-83FD-5EAA82B52568}" dt="2022-07-26T17:58:07.286" v="12203" actId="1076"/>
          <ac:spMkLst>
            <pc:docMk/>
            <pc:sldMk cId="1449571923" sldId="1102"/>
            <ac:spMk id="50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6T17:54:18.221" v="11987" actId="1076"/>
          <ac:spMkLst>
            <pc:docMk/>
            <pc:sldMk cId="1449571923" sldId="1102"/>
            <ac:spMk id="52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6T17:52:47.498" v="11925" actId="20577"/>
          <ac:spMkLst>
            <pc:docMk/>
            <pc:sldMk cId="1449571923" sldId="1102"/>
            <ac:spMk id="59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6T18:16:35.841" v="12789" actId="20577"/>
          <ac:spMkLst>
            <pc:docMk/>
            <pc:sldMk cId="1449571923" sldId="1102"/>
            <ac:spMk id="61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7:52:36.417" v="11878" actId="478"/>
          <ac:spMkLst>
            <pc:docMk/>
            <pc:sldMk cId="1449571923" sldId="1102"/>
            <ac:spMk id="65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7T20:45:37.336" v="18914" actId="404"/>
          <ac:spMkLst>
            <pc:docMk/>
            <pc:sldMk cId="1449571923" sldId="1102"/>
            <ac:spMk id="68" creationId="{C45C4999-721B-653F-761A-F1C3DA1B55EB}"/>
          </ac:spMkLst>
        </pc:spChg>
        <pc:spChg chg="mod">
          <ac:chgData name="Alur, Rajeev S" userId="ed187874-bfb4-47a1-89c3-901d4313695d" providerId="ADAL" clId="{A217690A-5F4F-4E96-83FD-5EAA82B52568}" dt="2022-07-27T20:45:29.565" v="18913" actId="404"/>
          <ac:spMkLst>
            <pc:docMk/>
            <pc:sldMk cId="1449571923" sldId="1102"/>
            <ac:spMk id="22529" creationId="{00000000-0000-0000-0000-000000000000}"/>
          </ac:spMkLst>
        </pc:spChg>
        <pc:grpChg chg="mod">
          <ac:chgData name="Alur, Rajeev S" userId="ed187874-bfb4-47a1-89c3-901d4313695d" providerId="ADAL" clId="{A217690A-5F4F-4E96-83FD-5EAA82B52568}" dt="2022-07-26T17:53:09.179" v="11974" actId="1076"/>
          <ac:grpSpMkLst>
            <pc:docMk/>
            <pc:sldMk cId="1449571923" sldId="1102"/>
            <ac:grpSpMk id="20" creationId="{00000000-0000-0000-0000-000000000000}"/>
          </ac:grpSpMkLst>
        </pc:grpChg>
        <pc:cxnChg chg="add mod">
          <ac:chgData name="Alur, Rajeev S" userId="ed187874-bfb4-47a1-89c3-901d4313695d" providerId="ADAL" clId="{A217690A-5F4F-4E96-83FD-5EAA82B52568}" dt="2022-07-26T17:54:50.812" v="11994" actId="692"/>
          <ac:cxnSpMkLst>
            <pc:docMk/>
            <pc:sldMk cId="1449571923" sldId="1102"/>
            <ac:cxnSpMk id="9" creationId="{8882EDC4-BD76-24EA-50D8-5622B619EE09}"/>
          </ac:cxnSpMkLst>
        </pc:cxnChg>
        <pc:cxnChg chg="add mod">
          <ac:chgData name="Alur, Rajeev S" userId="ed187874-bfb4-47a1-89c3-901d4313695d" providerId="ADAL" clId="{A217690A-5F4F-4E96-83FD-5EAA82B52568}" dt="2022-07-26T17:54:18.221" v="11987" actId="1076"/>
          <ac:cxnSpMkLst>
            <pc:docMk/>
            <pc:sldMk cId="1449571923" sldId="1102"/>
            <ac:cxnSpMk id="34" creationId="{9160EDC5-436C-1147-3D6C-50B7204C043D}"/>
          </ac:cxnSpMkLst>
        </pc:cxnChg>
        <pc:cxnChg chg="add mod">
          <ac:chgData name="Alur, Rajeev S" userId="ed187874-bfb4-47a1-89c3-901d4313695d" providerId="ADAL" clId="{A217690A-5F4F-4E96-83FD-5EAA82B52568}" dt="2022-07-26T17:54:18.221" v="11987" actId="1076"/>
          <ac:cxnSpMkLst>
            <pc:docMk/>
            <pc:sldMk cId="1449571923" sldId="1102"/>
            <ac:cxnSpMk id="35" creationId="{1A0A1FF5-8464-3D8D-241C-6D070642645A}"/>
          </ac:cxnSpMkLst>
        </pc:cxnChg>
        <pc:cxnChg chg="add del mod">
          <ac:chgData name="Alur, Rajeev S" userId="ed187874-bfb4-47a1-89c3-901d4313695d" providerId="ADAL" clId="{A217690A-5F4F-4E96-83FD-5EAA82B52568}" dt="2022-07-26T17:58:32.076" v="12209" actId="478"/>
          <ac:cxnSpMkLst>
            <pc:docMk/>
            <pc:sldMk cId="1449571923" sldId="1102"/>
            <ac:cxnSpMk id="36" creationId="{C764325B-3D35-A8C7-33E9-DA6D76DD47DB}"/>
          </ac:cxnSpMkLst>
        </pc:cxnChg>
        <pc:cxnChg chg="mod">
          <ac:chgData name="Alur, Rajeev S" userId="ed187874-bfb4-47a1-89c3-901d4313695d" providerId="ADAL" clId="{A217690A-5F4F-4E96-83FD-5EAA82B52568}" dt="2022-07-26T17:58:10.926" v="12204" actId="14100"/>
          <ac:cxnSpMkLst>
            <pc:docMk/>
            <pc:sldMk cId="1449571923" sldId="1102"/>
            <ac:cxnSpMk id="46" creationId="{00000000-0000-0000-0000-000000000000}"/>
          </ac:cxnSpMkLst>
        </pc:cxnChg>
        <pc:cxnChg chg="mod">
          <ac:chgData name="Alur, Rajeev S" userId="ed187874-bfb4-47a1-89c3-901d4313695d" providerId="ADAL" clId="{A217690A-5F4F-4E96-83FD-5EAA82B52568}" dt="2022-07-26T17:54:18.221" v="11987" actId="1076"/>
          <ac:cxnSpMkLst>
            <pc:docMk/>
            <pc:sldMk cId="1449571923" sldId="1102"/>
            <ac:cxnSpMk id="48" creationId="{00000000-0000-0000-0000-000000000000}"/>
          </ac:cxnSpMkLst>
        </pc:cxnChg>
        <pc:cxnChg chg="mod">
          <ac:chgData name="Alur, Rajeev S" userId="ed187874-bfb4-47a1-89c3-901d4313695d" providerId="ADAL" clId="{A217690A-5F4F-4E96-83FD-5EAA82B52568}" dt="2022-07-26T17:58:07.286" v="12203" actId="1076"/>
          <ac:cxnSpMkLst>
            <pc:docMk/>
            <pc:sldMk cId="1449571923" sldId="1102"/>
            <ac:cxnSpMk id="49" creationId="{00000000-0000-0000-0000-000000000000}"/>
          </ac:cxnSpMkLst>
        </pc:cxnChg>
        <pc:cxnChg chg="mod">
          <ac:chgData name="Alur, Rajeev S" userId="ed187874-bfb4-47a1-89c3-901d4313695d" providerId="ADAL" clId="{A217690A-5F4F-4E96-83FD-5EAA82B52568}" dt="2022-07-26T17:58:07.286" v="12203" actId="1076"/>
          <ac:cxnSpMkLst>
            <pc:docMk/>
            <pc:sldMk cId="1449571923" sldId="1102"/>
            <ac:cxnSpMk id="51" creationId="{00000000-0000-0000-0000-000000000000}"/>
          </ac:cxnSpMkLst>
        </pc:cxnChg>
        <pc:cxnChg chg="mod">
          <ac:chgData name="Alur, Rajeev S" userId="ed187874-bfb4-47a1-89c3-901d4313695d" providerId="ADAL" clId="{A217690A-5F4F-4E96-83FD-5EAA82B52568}" dt="2022-07-26T17:58:15.171" v="12205" actId="14100"/>
          <ac:cxnSpMkLst>
            <pc:docMk/>
            <pc:sldMk cId="1449571923" sldId="1102"/>
            <ac:cxnSpMk id="53" creationId="{00000000-0000-0000-0000-000000000000}"/>
          </ac:cxnSpMkLst>
        </pc:cxnChg>
        <pc:cxnChg chg="mod">
          <ac:chgData name="Alur, Rajeev S" userId="ed187874-bfb4-47a1-89c3-901d4313695d" providerId="ADAL" clId="{A217690A-5F4F-4E96-83FD-5EAA82B52568}" dt="2022-07-26T17:54:18.221" v="11987" actId="1076"/>
          <ac:cxnSpMkLst>
            <pc:docMk/>
            <pc:sldMk cId="1449571923" sldId="1102"/>
            <ac:cxnSpMk id="54" creationId="{00000000-0000-0000-0000-000000000000}"/>
          </ac:cxnSpMkLst>
        </pc:cxnChg>
        <pc:cxnChg chg="mod">
          <ac:chgData name="Alur, Rajeev S" userId="ed187874-bfb4-47a1-89c3-901d4313695d" providerId="ADAL" clId="{A217690A-5F4F-4E96-83FD-5EAA82B52568}" dt="2022-07-26T17:54:18.221" v="11987" actId="1076"/>
          <ac:cxnSpMkLst>
            <pc:docMk/>
            <pc:sldMk cId="1449571923" sldId="1102"/>
            <ac:cxnSpMk id="55" creationId="{00000000-0000-0000-0000-000000000000}"/>
          </ac:cxnSpMkLst>
        </pc:cxnChg>
        <pc:cxnChg chg="mod">
          <ac:chgData name="Alur, Rajeev S" userId="ed187874-bfb4-47a1-89c3-901d4313695d" providerId="ADAL" clId="{A217690A-5F4F-4E96-83FD-5EAA82B52568}" dt="2022-07-26T17:54:18.221" v="11987" actId="1076"/>
          <ac:cxnSpMkLst>
            <pc:docMk/>
            <pc:sldMk cId="1449571923" sldId="1102"/>
            <ac:cxnSpMk id="56" creationId="{00000000-0000-0000-0000-000000000000}"/>
          </ac:cxnSpMkLst>
        </pc:cxnChg>
        <pc:cxnChg chg="mod">
          <ac:chgData name="Alur, Rajeev S" userId="ed187874-bfb4-47a1-89c3-901d4313695d" providerId="ADAL" clId="{A217690A-5F4F-4E96-83FD-5EAA82B52568}" dt="2022-07-26T17:54:18.221" v="11987" actId="1076"/>
          <ac:cxnSpMkLst>
            <pc:docMk/>
            <pc:sldMk cId="1449571923" sldId="1102"/>
            <ac:cxnSpMk id="57" creationId="{00000000-0000-0000-0000-000000000000}"/>
          </ac:cxnSpMkLst>
        </pc:cxnChg>
        <pc:cxnChg chg="mod">
          <ac:chgData name="Alur, Rajeev S" userId="ed187874-bfb4-47a1-89c3-901d4313695d" providerId="ADAL" clId="{A217690A-5F4F-4E96-83FD-5EAA82B52568}" dt="2022-07-26T17:54:18.221" v="11987" actId="1076"/>
          <ac:cxnSpMkLst>
            <pc:docMk/>
            <pc:sldMk cId="1449571923" sldId="1102"/>
            <ac:cxnSpMk id="58" creationId="{00000000-0000-0000-0000-000000000000}"/>
          </ac:cxnSpMkLst>
        </pc:cxnChg>
        <pc:cxnChg chg="add mod">
          <ac:chgData name="Alur, Rajeev S" userId="ed187874-bfb4-47a1-89c3-901d4313695d" providerId="ADAL" clId="{A217690A-5F4F-4E96-83FD-5EAA82B52568}" dt="2022-07-26T17:58:07.286" v="12203" actId="1076"/>
          <ac:cxnSpMkLst>
            <pc:docMk/>
            <pc:sldMk cId="1449571923" sldId="1102"/>
            <ac:cxnSpMk id="63" creationId="{0BA56591-FC17-A9BF-B1A7-6AF2D6B716F2}"/>
          </ac:cxnSpMkLst>
        </pc:cxnChg>
        <pc:cxnChg chg="add mod">
          <ac:chgData name="Alur, Rajeev S" userId="ed187874-bfb4-47a1-89c3-901d4313695d" providerId="ADAL" clId="{A217690A-5F4F-4E96-83FD-5EAA82B52568}" dt="2022-07-26T17:55:08.085" v="11998" actId="1076"/>
          <ac:cxnSpMkLst>
            <pc:docMk/>
            <pc:sldMk cId="1449571923" sldId="1102"/>
            <ac:cxnSpMk id="64" creationId="{3E463BBD-A955-A937-D05C-BE2EE918AB53}"/>
          </ac:cxnSpMkLst>
        </pc:cxnChg>
        <pc:cxnChg chg="add mod">
          <ac:chgData name="Alur, Rajeev S" userId="ed187874-bfb4-47a1-89c3-901d4313695d" providerId="ADAL" clId="{A217690A-5F4F-4E96-83FD-5EAA82B52568}" dt="2022-07-26T17:58:28.334" v="12208" actId="14100"/>
          <ac:cxnSpMkLst>
            <pc:docMk/>
            <pc:sldMk cId="1449571923" sldId="1102"/>
            <ac:cxnSpMk id="66" creationId="{1F7DD378-0EDC-C706-3F91-1447E5DD3616}"/>
          </ac:cxnSpMkLst>
        </pc:cxnChg>
        <pc:cxnChg chg="mod">
          <ac:chgData name="Alur, Rajeev S" userId="ed187874-bfb4-47a1-89c3-901d4313695d" providerId="ADAL" clId="{A217690A-5F4F-4E96-83FD-5EAA82B52568}" dt="2022-07-26T17:54:18.221" v="11987" actId="1076"/>
          <ac:cxnSpMkLst>
            <pc:docMk/>
            <pc:sldMk cId="1449571923" sldId="1102"/>
            <ac:cxnSpMk id="67" creationId="{44D31F44-7C30-1B7B-07D8-81B0257479BE}"/>
          </ac:cxnSpMkLst>
        </pc:cxnChg>
        <pc:cxnChg chg="add mod">
          <ac:chgData name="Alur, Rajeev S" userId="ed187874-bfb4-47a1-89c3-901d4313695d" providerId="ADAL" clId="{A217690A-5F4F-4E96-83FD-5EAA82B52568}" dt="2022-07-26T17:58:43.675" v="12212" actId="14100"/>
          <ac:cxnSpMkLst>
            <pc:docMk/>
            <pc:sldMk cId="1449571923" sldId="1102"/>
            <ac:cxnSpMk id="69" creationId="{4F5E7ACC-FD29-6FF0-800E-24AF722E1B24}"/>
          </ac:cxnSpMkLst>
        </pc:cxnChg>
      </pc:sldChg>
      <pc:sldChg chg="addSp delSp modSp add mod ord modAnim">
        <pc:chgData name="Alur, Rajeev S" userId="ed187874-bfb4-47a1-89c3-901d4313695d" providerId="ADAL" clId="{A217690A-5F4F-4E96-83FD-5EAA82B52568}" dt="2022-07-27T20:53:43.958" v="18988"/>
        <pc:sldMkLst>
          <pc:docMk/>
          <pc:sldMk cId="380170162" sldId="1103"/>
        </pc:sldMkLst>
        <pc:spChg chg="del">
          <ac:chgData name="Alur, Rajeev S" userId="ed187874-bfb4-47a1-89c3-901d4313695d" providerId="ADAL" clId="{A217690A-5F4F-4E96-83FD-5EAA82B52568}" dt="2022-07-27T20:53:07.178" v="18983" actId="478"/>
          <ac:spMkLst>
            <pc:docMk/>
            <pc:sldMk cId="380170162" sldId="1103"/>
            <ac:spMk id="25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7T20:53:07.178" v="18983" actId="478"/>
          <ac:spMkLst>
            <pc:docMk/>
            <pc:sldMk cId="380170162" sldId="1103"/>
            <ac:spMk id="26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7T20:53:07.178" v="18983" actId="478"/>
          <ac:spMkLst>
            <pc:docMk/>
            <pc:sldMk cId="380170162" sldId="1103"/>
            <ac:spMk id="30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7T20:53:07.178" v="18983" actId="478"/>
          <ac:spMkLst>
            <pc:docMk/>
            <pc:sldMk cId="380170162" sldId="1103"/>
            <ac:spMk id="31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7T20:53:07.178" v="18983" actId="478"/>
          <ac:spMkLst>
            <pc:docMk/>
            <pc:sldMk cId="380170162" sldId="1103"/>
            <ac:spMk id="33" creationId="{4CA38DD0-539D-EE76-7295-BADD9FDA1D9D}"/>
          </ac:spMkLst>
        </pc:spChg>
        <pc:spChg chg="mod">
          <ac:chgData name="Alur, Rajeev S" userId="ed187874-bfb4-47a1-89c3-901d4313695d" providerId="ADAL" clId="{A217690A-5F4F-4E96-83FD-5EAA82B52568}" dt="2022-07-27T20:53:37.026" v="18986"/>
          <ac:spMkLst>
            <pc:docMk/>
            <pc:sldMk cId="380170162" sldId="1103"/>
            <ac:spMk id="41" creationId="{2F3D1D17-E741-E801-B3E3-67ACF0F0AC14}"/>
          </ac:spMkLst>
        </pc:spChg>
        <pc:spChg chg="del">
          <ac:chgData name="Alur, Rajeev S" userId="ed187874-bfb4-47a1-89c3-901d4313695d" providerId="ADAL" clId="{A217690A-5F4F-4E96-83FD-5EAA82B52568}" dt="2022-07-27T20:53:07.178" v="18983" actId="478"/>
          <ac:spMkLst>
            <pc:docMk/>
            <pc:sldMk cId="380170162" sldId="1103"/>
            <ac:spMk id="42" creationId="{2B64B60E-C642-44FE-8F11-9D673ED8E56C}"/>
          </ac:spMkLst>
        </pc:spChg>
        <pc:spChg chg="del">
          <ac:chgData name="Alur, Rajeev S" userId="ed187874-bfb4-47a1-89c3-901d4313695d" providerId="ADAL" clId="{A217690A-5F4F-4E96-83FD-5EAA82B52568}" dt="2022-07-27T20:53:07.178" v="18983" actId="478"/>
          <ac:spMkLst>
            <pc:docMk/>
            <pc:sldMk cId="380170162" sldId="1103"/>
            <ac:spMk id="43" creationId="{8D62E491-EF4A-9382-93FC-0549AFD5022F}"/>
          </ac:spMkLst>
        </pc:spChg>
        <pc:spChg chg="del">
          <ac:chgData name="Alur, Rajeev S" userId="ed187874-bfb4-47a1-89c3-901d4313695d" providerId="ADAL" clId="{A217690A-5F4F-4E96-83FD-5EAA82B52568}" dt="2022-07-27T20:53:07.178" v="18983" actId="478"/>
          <ac:spMkLst>
            <pc:docMk/>
            <pc:sldMk cId="380170162" sldId="1103"/>
            <ac:spMk id="44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7T20:53:07.178" v="18983" actId="478"/>
          <ac:spMkLst>
            <pc:docMk/>
            <pc:sldMk cId="380170162" sldId="1103"/>
            <ac:spMk id="50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7T20:53:07.178" v="18983" actId="478"/>
          <ac:spMkLst>
            <pc:docMk/>
            <pc:sldMk cId="380170162" sldId="1103"/>
            <ac:spMk id="52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6T18:16:48.251" v="12792" actId="20577"/>
          <ac:spMkLst>
            <pc:docMk/>
            <pc:sldMk cId="380170162" sldId="1103"/>
            <ac:spMk id="61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7T20:53:37.026" v="18986"/>
          <ac:spMkLst>
            <pc:docMk/>
            <pc:sldMk cId="380170162" sldId="1103"/>
            <ac:spMk id="65" creationId="{A2DD4D39-6815-20B1-4109-75F0522150A1}"/>
          </ac:spMkLst>
        </pc:spChg>
        <pc:spChg chg="mod">
          <ac:chgData name="Alur, Rajeev S" userId="ed187874-bfb4-47a1-89c3-901d4313695d" providerId="ADAL" clId="{A217690A-5F4F-4E96-83FD-5EAA82B52568}" dt="2022-07-27T20:53:12.926" v="18985" actId="20577"/>
          <ac:spMkLst>
            <pc:docMk/>
            <pc:sldMk cId="380170162" sldId="1103"/>
            <ac:spMk id="68" creationId="{C45C4999-721B-653F-761A-F1C3DA1B55EB}"/>
          </ac:spMkLst>
        </pc:spChg>
        <pc:spChg chg="mod">
          <ac:chgData name="Alur, Rajeev S" userId="ed187874-bfb4-47a1-89c3-901d4313695d" providerId="ADAL" clId="{A217690A-5F4F-4E96-83FD-5EAA82B52568}" dt="2022-07-27T20:53:37.026" v="18986"/>
          <ac:spMkLst>
            <pc:docMk/>
            <pc:sldMk cId="380170162" sldId="1103"/>
            <ac:spMk id="70" creationId="{C089068B-430C-C0D8-D83F-1859CC9B2C7C}"/>
          </ac:spMkLst>
        </pc:spChg>
        <pc:spChg chg="mod">
          <ac:chgData name="Alur, Rajeev S" userId="ed187874-bfb4-47a1-89c3-901d4313695d" providerId="ADAL" clId="{A217690A-5F4F-4E96-83FD-5EAA82B52568}" dt="2022-07-27T20:53:37.026" v="18986"/>
          <ac:spMkLst>
            <pc:docMk/>
            <pc:sldMk cId="380170162" sldId="1103"/>
            <ac:spMk id="72" creationId="{6625DBE8-943F-A7BD-D12C-9D0FCB1925A5}"/>
          </ac:spMkLst>
        </pc:spChg>
        <pc:spChg chg="mod">
          <ac:chgData name="Alur, Rajeev S" userId="ed187874-bfb4-47a1-89c3-901d4313695d" providerId="ADAL" clId="{A217690A-5F4F-4E96-83FD-5EAA82B52568}" dt="2022-07-27T20:53:37.026" v="18986"/>
          <ac:spMkLst>
            <pc:docMk/>
            <pc:sldMk cId="380170162" sldId="1103"/>
            <ac:spMk id="73" creationId="{6865AAF1-C4C0-322D-0E97-716C3E3133E6}"/>
          </ac:spMkLst>
        </pc:spChg>
        <pc:spChg chg="mod">
          <ac:chgData name="Alur, Rajeev S" userId="ed187874-bfb4-47a1-89c3-901d4313695d" providerId="ADAL" clId="{A217690A-5F4F-4E96-83FD-5EAA82B52568}" dt="2022-07-27T20:53:37.026" v="18986"/>
          <ac:spMkLst>
            <pc:docMk/>
            <pc:sldMk cId="380170162" sldId="1103"/>
            <ac:spMk id="74" creationId="{4EA3B793-D122-BFE5-49F1-EB84F6BEAFFF}"/>
          </ac:spMkLst>
        </pc:spChg>
        <pc:spChg chg="mod">
          <ac:chgData name="Alur, Rajeev S" userId="ed187874-bfb4-47a1-89c3-901d4313695d" providerId="ADAL" clId="{A217690A-5F4F-4E96-83FD-5EAA82B52568}" dt="2022-07-27T20:53:37.026" v="18986"/>
          <ac:spMkLst>
            <pc:docMk/>
            <pc:sldMk cId="380170162" sldId="1103"/>
            <ac:spMk id="76" creationId="{7DCCD405-EF9D-AF1C-086B-05826786B235}"/>
          </ac:spMkLst>
        </pc:spChg>
        <pc:spChg chg="mod">
          <ac:chgData name="Alur, Rajeev S" userId="ed187874-bfb4-47a1-89c3-901d4313695d" providerId="ADAL" clId="{A217690A-5F4F-4E96-83FD-5EAA82B52568}" dt="2022-07-27T20:53:37.026" v="18986"/>
          <ac:spMkLst>
            <pc:docMk/>
            <pc:sldMk cId="380170162" sldId="1103"/>
            <ac:spMk id="77" creationId="{C8A6EFE4-B1F8-5911-B0C9-DBF03466E839}"/>
          </ac:spMkLst>
        </pc:spChg>
        <pc:spChg chg="mod">
          <ac:chgData name="Alur, Rajeev S" userId="ed187874-bfb4-47a1-89c3-901d4313695d" providerId="ADAL" clId="{A217690A-5F4F-4E96-83FD-5EAA82B52568}" dt="2022-07-27T20:53:37.026" v="18986"/>
          <ac:spMkLst>
            <pc:docMk/>
            <pc:sldMk cId="380170162" sldId="1103"/>
            <ac:spMk id="78" creationId="{279D600F-8C3A-035D-649B-B8F8CECF5CF4}"/>
          </ac:spMkLst>
        </pc:spChg>
        <pc:spChg chg="add mod">
          <ac:chgData name="Alur, Rajeev S" userId="ed187874-bfb4-47a1-89c3-901d4313695d" providerId="ADAL" clId="{A217690A-5F4F-4E96-83FD-5EAA82B52568}" dt="2022-07-27T20:53:41.039" v="18987" actId="1076"/>
          <ac:spMkLst>
            <pc:docMk/>
            <pc:sldMk cId="380170162" sldId="1103"/>
            <ac:spMk id="79" creationId="{FB11CC03-F034-6926-30CB-8A10CD614795}"/>
          </ac:spMkLst>
        </pc:spChg>
        <pc:spChg chg="add mod">
          <ac:chgData name="Alur, Rajeev S" userId="ed187874-bfb4-47a1-89c3-901d4313695d" providerId="ADAL" clId="{A217690A-5F4F-4E96-83FD-5EAA82B52568}" dt="2022-07-27T20:53:41.039" v="18987" actId="1076"/>
          <ac:spMkLst>
            <pc:docMk/>
            <pc:sldMk cId="380170162" sldId="1103"/>
            <ac:spMk id="80" creationId="{49DE21A0-FDB5-C263-790B-DEA70034A18F}"/>
          </ac:spMkLst>
        </pc:spChg>
        <pc:spChg chg="add mod">
          <ac:chgData name="Alur, Rajeev S" userId="ed187874-bfb4-47a1-89c3-901d4313695d" providerId="ADAL" clId="{A217690A-5F4F-4E96-83FD-5EAA82B52568}" dt="2022-07-27T20:53:41.039" v="18987" actId="1076"/>
          <ac:spMkLst>
            <pc:docMk/>
            <pc:sldMk cId="380170162" sldId="1103"/>
            <ac:spMk id="81" creationId="{D822AB96-3619-37B9-0C00-8F9B255A5E3B}"/>
          </ac:spMkLst>
        </pc:spChg>
        <pc:spChg chg="add mod">
          <ac:chgData name="Alur, Rajeev S" userId="ed187874-bfb4-47a1-89c3-901d4313695d" providerId="ADAL" clId="{A217690A-5F4F-4E96-83FD-5EAA82B52568}" dt="2022-07-27T20:53:41.039" v="18987" actId="1076"/>
          <ac:spMkLst>
            <pc:docMk/>
            <pc:sldMk cId="380170162" sldId="1103"/>
            <ac:spMk id="82" creationId="{2F50708C-248E-3707-06E6-175FEE38CF6E}"/>
          </ac:spMkLst>
        </pc:spChg>
        <pc:spChg chg="add mod">
          <ac:chgData name="Alur, Rajeev S" userId="ed187874-bfb4-47a1-89c3-901d4313695d" providerId="ADAL" clId="{A217690A-5F4F-4E96-83FD-5EAA82B52568}" dt="2022-07-27T20:53:41.039" v="18987" actId="1076"/>
          <ac:spMkLst>
            <pc:docMk/>
            <pc:sldMk cId="380170162" sldId="1103"/>
            <ac:spMk id="83" creationId="{0741D737-5E2B-4B58-CC2D-8F1BE0AE25DC}"/>
          </ac:spMkLst>
        </pc:spChg>
        <pc:spChg chg="add mod">
          <ac:chgData name="Alur, Rajeev S" userId="ed187874-bfb4-47a1-89c3-901d4313695d" providerId="ADAL" clId="{A217690A-5F4F-4E96-83FD-5EAA82B52568}" dt="2022-07-27T20:53:41.039" v="18987" actId="1076"/>
          <ac:spMkLst>
            <pc:docMk/>
            <pc:sldMk cId="380170162" sldId="1103"/>
            <ac:spMk id="84" creationId="{228642E9-22E4-B082-F228-6252645B911D}"/>
          </ac:spMkLst>
        </pc:spChg>
        <pc:spChg chg="add mod">
          <ac:chgData name="Alur, Rajeev S" userId="ed187874-bfb4-47a1-89c3-901d4313695d" providerId="ADAL" clId="{A217690A-5F4F-4E96-83FD-5EAA82B52568}" dt="2022-07-27T20:53:41.039" v="18987" actId="1076"/>
          <ac:spMkLst>
            <pc:docMk/>
            <pc:sldMk cId="380170162" sldId="1103"/>
            <ac:spMk id="85" creationId="{B90DBA09-F7CA-7C2D-B9DA-BE738A2B160C}"/>
          </ac:spMkLst>
        </pc:spChg>
        <pc:spChg chg="add mod">
          <ac:chgData name="Alur, Rajeev S" userId="ed187874-bfb4-47a1-89c3-901d4313695d" providerId="ADAL" clId="{A217690A-5F4F-4E96-83FD-5EAA82B52568}" dt="2022-07-27T20:53:41.039" v="18987" actId="1076"/>
          <ac:spMkLst>
            <pc:docMk/>
            <pc:sldMk cId="380170162" sldId="1103"/>
            <ac:spMk id="86" creationId="{25D3D9B1-E2ED-883D-3F56-859F03488920}"/>
          </ac:spMkLst>
        </pc:spChg>
        <pc:spChg chg="add mod">
          <ac:chgData name="Alur, Rajeev S" userId="ed187874-bfb4-47a1-89c3-901d4313695d" providerId="ADAL" clId="{A217690A-5F4F-4E96-83FD-5EAA82B52568}" dt="2022-07-27T20:53:41.039" v="18987" actId="1076"/>
          <ac:spMkLst>
            <pc:docMk/>
            <pc:sldMk cId="380170162" sldId="1103"/>
            <ac:spMk id="87" creationId="{34CF4160-B28A-FB8E-0716-B3B25154F2B0}"/>
          </ac:spMkLst>
        </pc:spChg>
        <pc:spChg chg="mod">
          <ac:chgData name="Alur, Rajeev S" userId="ed187874-bfb4-47a1-89c3-901d4313695d" providerId="ADAL" clId="{A217690A-5F4F-4E96-83FD-5EAA82B52568}" dt="2022-07-27T20:47:37.167" v="18919" actId="404"/>
          <ac:spMkLst>
            <pc:docMk/>
            <pc:sldMk cId="380170162" sldId="1103"/>
            <ac:spMk id="22529" creationId="{00000000-0000-0000-0000-000000000000}"/>
          </ac:spMkLst>
        </pc:spChg>
        <pc:grpChg chg="del">
          <ac:chgData name="Alur, Rajeev S" userId="ed187874-bfb4-47a1-89c3-901d4313695d" providerId="ADAL" clId="{A217690A-5F4F-4E96-83FD-5EAA82B52568}" dt="2022-07-27T20:53:07.178" v="18983" actId="478"/>
          <ac:grpSpMkLst>
            <pc:docMk/>
            <pc:sldMk cId="380170162" sldId="1103"/>
            <ac:grpSpMk id="20" creationId="{00000000-0000-0000-0000-000000000000}"/>
          </ac:grpSpMkLst>
        </pc:grpChg>
        <pc:grpChg chg="add mod">
          <ac:chgData name="Alur, Rajeev S" userId="ed187874-bfb4-47a1-89c3-901d4313695d" providerId="ADAL" clId="{A217690A-5F4F-4E96-83FD-5EAA82B52568}" dt="2022-07-27T20:53:41.039" v="18987" actId="1076"/>
          <ac:grpSpMkLst>
            <pc:docMk/>
            <pc:sldMk cId="380170162" sldId="1103"/>
            <ac:grpSpMk id="40" creationId="{672E960D-008F-8BB0-94E3-C2F2C46C6BDC}"/>
          </ac:grpSpMkLst>
        </pc:grpChg>
        <pc:grpChg chg="add mod">
          <ac:chgData name="Alur, Rajeev S" userId="ed187874-bfb4-47a1-89c3-901d4313695d" providerId="ADAL" clId="{A217690A-5F4F-4E96-83FD-5EAA82B52568}" dt="2022-07-27T20:53:41.039" v="18987" actId="1076"/>
          <ac:grpSpMkLst>
            <pc:docMk/>
            <pc:sldMk cId="380170162" sldId="1103"/>
            <ac:grpSpMk id="71" creationId="{2B0DB17A-5139-B4B2-21D4-70035BCA1691}"/>
          </ac:grpSpMkLst>
        </pc:grpChg>
        <pc:grpChg chg="add mod">
          <ac:chgData name="Alur, Rajeev S" userId="ed187874-bfb4-47a1-89c3-901d4313695d" providerId="ADAL" clId="{A217690A-5F4F-4E96-83FD-5EAA82B52568}" dt="2022-07-27T20:53:41.039" v="18987" actId="1076"/>
          <ac:grpSpMkLst>
            <pc:docMk/>
            <pc:sldMk cId="380170162" sldId="1103"/>
            <ac:grpSpMk id="75" creationId="{DF54E214-28C7-8C95-D3FD-7CA37E66D788}"/>
          </ac:grpSpMkLst>
        </pc:grpChg>
        <pc:cxnChg chg="del mod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9" creationId="{8882EDC4-BD76-24EA-50D8-5622B619EE09}"/>
          </ac:cxnSpMkLst>
        </pc:cxnChg>
        <pc:cxnChg chg="del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34" creationId="{9160EDC5-436C-1147-3D6C-50B7204C043D}"/>
          </ac:cxnSpMkLst>
        </pc:cxnChg>
        <pc:cxnChg chg="del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35" creationId="{1A0A1FF5-8464-3D8D-241C-6D070642645A}"/>
          </ac:cxnSpMkLst>
        </pc:cxnChg>
        <pc:cxnChg chg="del mod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45" creationId="{00000000-0000-0000-0000-000000000000}"/>
          </ac:cxnSpMkLst>
        </pc:cxnChg>
        <pc:cxnChg chg="del mod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46" creationId="{00000000-0000-0000-0000-000000000000}"/>
          </ac:cxnSpMkLst>
        </pc:cxnChg>
        <pc:cxnChg chg="del mod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47" creationId="{00000000-0000-0000-0000-000000000000}"/>
          </ac:cxnSpMkLst>
        </pc:cxnChg>
        <pc:cxnChg chg="del mod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48" creationId="{00000000-0000-0000-0000-000000000000}"/>
          </ac:cxnSpMkLst>
        </pc:cxnChg>
        <pc:cxnChg chg="del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49" creationId="{00000000-0000-0000-0000-000000000000}"/>
          </ac:cxnSpMkLst>
        </pc:cxnChg>
        <pc:cxnChg chg="del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51" creationId="{00000000-0000-0000-0000-000000000000}"/>
          </ac:cxnSpMkLst>
        </pc:cxnChg>
        <pc:cxnChg chg="del mod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53" creationId="{00000000-0000-0000-0000-000000000000}"/>
          </ac:cxnSpMkLst>
        </pc:cxnChg>
        <pc:cxnChg chg="del mod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54" creationId="{00000000-0000-0000-0000-000000000000}"/>
          </ac:cxnSpMkLst>
        </pc:cxnChg>
        <pc:cxnChg chg="del mod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55" creationId="{00000000-0000-0000-0000-000000000000}"/>
          </ac:cxnSpMkLst>
        </pc:cxnChg>
        <pc:cxnChg chg="del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56" creationId="{00000000-0000-0000-0000-000000000000}"/>
          </ac:cxnSpMkLst>
        </pc:cxnChg>
        <pc:cxnChg chg="del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57" creationId="{00000000-0000-0000-0000-000000000000}"/>
          </ac:cxnSpMkLst>
        </pc:cxnChg>
        <pc:cxnChg chg="del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58" creationId="{00000000-0000-0000-0000-000000000000}"/>
          </ac:cxnSpMkLst>
        </pc:cxnChg>
        <pc:cxnChg chg="del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63" creationId="{0BA56591-FC17-A9BF-B1A7-6AF2D6B716F2}"/>
          </ac:cxnSpMkLst>
        </pc:cxnChg>
        <pc:cxnChg chg="del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64" creationId="{3E463BBD-A955-A937-D05C-BE2EE918AB53}"/>
          </ac:cxnSpMkLst>
        </pc:cxnChg>
        <pc:cxnChg chg="del mod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66" creationId="{1F7DD378-0EDC-C706-3F91-1447E5DD3616}"/>
          </ac:cxnSpMkLst>
        </pc:cxnChg>
        <pc:cxnChg chg="del mod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67" creationId="{44D31F44-7C30-1B7B-07D8-81B0257479BE}"/>
          </ac:cxnSpMkLst>
        </pc:cxnChg>
        <pc:cxnChg chg="del">
          <ac:chgData name="Alur, Rajeev S" userId="ed187874-bfb4-47a1-89c3-901d4313695d" providerId="ADAL" clId="{A217690A-5F4F-4E96-83FD-5EAA82B52568}" dt="2022-07-27T20:53:07.178" v="18983" actId="478"/>
          <ac:cxnSpMkLst>
            <pc:docMk/>
            <pc:sldMk cId="380170162" sldId="1103"/>
            <ac:cxnSpMk id="69" creationId="{4F5E7ACC-FD29-6FF0-800E-24AF722E1B24}"/>
          </ac:cxnSpMkLst>
        </pc:cxnChg>
        <pc:cxnChg chg="add mod">
          <ac:chgData name="Alur, Rajeev S" userId="ed187874-bfb4-47a1-89c3-901d4313695d" providerId="ADAL" clId="{A217690A-5F4F-4E96-83FD-5EAA82B52568}" dt="2022-07-27T20:53:41.039" v="18987" actId="1076"/>
          <ac:cxnSpMkLst>
            <pc:docMk/>
            <pc:sldMk cId="380170162" sldId="1103"/>
            <ac:cxnSpMk id="88" creationId="{6B2BF8CA-33A9-2B46-DF0A-E52737BECE7D}"/>
          </ac:cxnSpMkLst>
        </pc:cxnChg>
      </pc:sldChg>
      <pc:sldChg chg="modSp mod modAnim">
        <pc:chgData name="Alur, Rajeev S" userId="ed187874-bfb4-47a1-89c3-901d4313695d" providerId="ADAL" clId="{A217690A-5F4F-4E96-83FD-5EAA82B52568}" dt="2022-07-27T20:49:47.746" v="18982" actId="20577"/>
        <pc:sldMkLst>
          <pc:docMk/>
          <pc:sldMk cId="3038165300" sldId="1104"/>
        </pc:sldMkLst>
        <pc:spChg chg="mod">
          <ac:chgData name="Alur, Rajeev S" userId="ed187874-bfb4-47a1-89c3-901d4313695d" providerId="ADAL" clId="{A217690A-5F4F-4E96-83FD-5EAA82B52568}" dt="2022-07-27T20:47:12.167" v="18915" actId="404"/>
          <ac:spMkLst>
            <pc:docMk/>
            <pc:sldMk cId="3038165300" sldId="1104"/>
            <ac:spMk id="2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7T20:49:47.746" v="18982" actId="20577"/>
          <ac:spMkLst>
            <pc:docMk/>
            <pc:sldMk cId="3038165300" sldId="1104"/>
            <ac:spMk id="6" creationId="{225F5D9F-FEB5-4B04-AC9F-418DF264D027}"/>
          </ac:spMkLst>
        </pc:spChg>
      </pc:sldChg>
      <pc:sldChg chg="modSp add mod modAnim">
        <pc:chgData name="Alur, Rajeev S" userId="ed187874-bfb4-47a1-89c3-901d4313695d" providerId="ADAL" clId="{A217690A-5F4F-4E96-83FD-5EAA82B52568}" dt="2022-07-27T20:47:31.389" v="18918" actId="255"/>
        <pc:sldMkLst>
          <pc:docMk/>
          <pc:sldMk cId="1070402849" sldId="1105"/>
        </pc:sldMkLst>
        <pc:spChg chg="mod">
          <ac:chgData name="Alur, Rajeev S" userId="ed187874-bfb4-47a1-89c3-901d4313695d" providerId="ADAL" clId="{A217690A-5F4F-4E96-83FD-5EAA82B52568}" dt="2022-07-27T20:47:25.911" v="18917" actId="404"/>
          <ac:spMkLst>
            <pc:docMk/>
            <pc:sldMk cId="1070402849" sldId="1105"/>
            <ac:spMk id="2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7T20:47:31.389" v="18918" actId="255"/>
          <ac:spMkLst>
            <pc:docMk/>
            <pc:sldMk cId="1070402849" sldId="1105"/>
            <ac:spMk id="6" creationId="{225F5D9F-FEB5-4B04-AC9F-418DF264D027}"/>
          </ac:spMkLst>
        </pc:spChg>
      </pc:sldChg>
      <pc:sldChg chg="addSp delSp modSp mod modAnim">
        <pc:chgData name="Alur, Rajeev S" userId="ed187874-bfb4-47a1-89c3-901d4313695d" providerId="ADAL" clId="{A217690A-5F4F-4E96-83FD-5EAA82B52568}" dt="2022-07-27T20:57:30.930" v="19021" actId="20577"/>
        <pc:sldMkLst>
          <pc:docMk/>
          <pc:sldMk cId="3338447259" sldId="1106"/>
        </pc:sldMkLst>
        <pc:spChg chg="mod">
          <ac:chgData name="Alur, Rajeev S" userId="ed187874-bfb4-47a1-89c3-901d4313695d" providerId="ADAL" clId="{A217690A-5F4F-4E96-83FD-5EAA82B52568}" dt="2022-07-27T20:47:46.063" v="18921" actId="404"/>
          <ac:spMkLst>
            <pc:docMk/>
            <pc:sldMk cId="3338447259" sldId="1106"/>
            <ac:spMk id="2" creationId="{00000000-0000-0000-0000-000000000000}"/>
          </ac:spMkLst>
        </pc:spChg>
        <pc:spChg chg="add mod">
          <ac:chgData name="Alur, Rajeev S" userId="ed187874-bfb4-47a1-89c3-901d4313695d" providerId="ADAL" clId="{A217690A-5F4F-4E96-83FD-5EAA82B52568}" dt="2022-07-26T19:00:49.680" v="14937" actId="1076"/>
          <ac:spMkLst>
            <pc:docMk/>
            <pc:sldMk cId="3338447259" sldId="1106"/>
            <ac:spMk id="14" creationId="{553646A5-CC0B-8A10-F215-88F992220A7B}"/>
          </ac:spMkLst>
        </pc:spChg>
        <pc:spChg chg="add mod">
          <ac:chgData name="Alur, Rajeev S" userId="ed187874-bfb4-47a1-89c3-901d4313695d" providerId="ADAL" clId="{A217690A-5F4F-4E96-83FD-5EAA82B52568}" dt="2022-07-26T19:00:49.680" v="14937" actId="1076"/>
          <ac:spMkLst>
            <pc:docMk/>
            <pc:sldMk cId="3338447259" sldId="1106"/>
            <ac:spMk id="15" creationId="{FE1C9747-1CF0-DFCC-9F61-DA36D438105D}"/>
          </ac:spMkLst>
        </pc:spChg>
        <pc:spChg chg="add mod">
          <ac:chgData name="Alur, Rajeev S" userId="ed187874-bfb4-47a1-89c3-901d4313695d" providerId="ADAL" clId="{A217690A-5F4F-4E96-83FD-5EAA82B52568}" dt="2022-07-26T19:00:49.680" v="14937" actId="1076"/>
          <ac:spMkLst>
            <pc:docMk/>
            <pc:sldMk cId="3338447259" sldId="1106"/>
            <ac:spMk id="16" creationId="{7F6233C8-C65B-D494-B5BE-3EC6714828E3}"/>
          </ac:spMkLst>
        </pc:spChg>
        <pc:spChg chg="add mod">
          <ac:chgData name="Alur, Rajeev S" userId="ed187874-bfb4-47a1-89c3-901d4313695d" providerId="ADAL" clId="{A217690A-5F4F-4E96-83FD-5EAA82B52568}" dt="2022-07-26T19:00:49.680" v="14937" actId="1076"/>
          <ac:spMkLst>
            <pc:docMk/>
            <pc:sldMk cId="3338447259" sldId="1106"/>
            <ac:spMk id="17" creationId="{921FE3C8-1FCC-170B-0AAC-10F4E4E19B6E}"/>
          </ac:spMkLst>
        </pc:spChg>
        <pc:spChg chg="add del mod">
          <ac:chgData name="Alur, Rajeev S" userId="ed187874-bfb4-47a1-89c3-901d4313695d" providerId="ADAL" clId="{A217690A-5F4F-4E96-83FD-5EAA82B52568}" dt="2022-07-26T18:53:08.860" v="14383" actId="478"/>
          <ac:spMkLst>
            <pc:docMk/>
            <pc:sldMk cId="3338447259" sldId="1106"/>
            <ac:spMk id="18" creationId="{B887978F-F588-6FA7-CD3B-2CB70A7DC34F}"/>
          </ac:spMkLst>
        </pc:spChg>
        <pc:spChg chg="mod">
          <ac:chgData name="Alur, Rajeev S" userId="ed187874-bfb4-47a1-89c3-901d4313695d" providerId="ADAL" clId="{A217690A-5F4F-4E96-83FD-5EAA82B52568}" dt="2022-07-26T19:00:49.680" v="14937" actId="1076"/>
          <ac:spMkLst>
            <pc:docMk/>
            <pc:sldMk cId="3338447259" sldId="1106"/>
            <ac:spMk id="23" creationId="{43088E4E-C094-C954-3082-3B40E6B2EFB1}"/>
          </ac:spMkLst>
        </pc:spChg>
        <pc:spChg chg="del">
          <ac:chgData name="Alur, Rajeev S" userId="ed187874-bfb4-47a1-89c3-901d4313695d" providerId="ADAL" clId="{A217690A-5F4F-4E96-83FD-5EAA82B52568}" dt="2022-07-26T18:52:36.117" v="14380" actId="478"/>
          <ac:spMkLst>
            <pc:docMk/>
            <pc:sldMk cId="3338447259" sldId="1106"/>
            <ac:spMk id="24" creationId="{086E411B-DC14-F9EE-3CA3-30991AF5DAC9}"/>
          </ac:spMkLst>
        </pc:spChg>
        <pc:spChg chg="mod">
          <ac:chgData name="Alur, Rajeev S" userId="ed187874-bfb4-47a1-89c3-901d4313695d" providerId="ADAL" clId="{A217690A-5F4F-4E96-83FD-5EAA82B52568}" dt="2022-07-26T19:00:49.680" v="14937" actId="1076"/>
          <ac:spMkLst>
            <pc:docMk/>
            <pc:sldMk cId="3338447259" sldId="1106"/>
            <ac:spMk id="25" creationId="{98628447-B93D-0E06-D636-E008D6C4EE9D}"/>
          </ac:spMkLst>
        </pc:spChg>
        <pc:spChg chg="mod">
          <ac:chgData name="Alur, Rajeev S" userId="ed187874-bfb4-47a1-89c3-901d4313695d" providerId="ADAL" clId="{A217690A-5F4F-4E96-83FD-5EAA82B52568}" dt="2022-07-26T19:00:49.680" v="14937" actId="1076"/>
          <ac:spMkLst>
            <pc:docMk/>
            <pc:sldMk cId="3338447259" sldId="1106"/>
            <ac:spMk id="26" creationId="{02CC0A3D-1665-BC71-788F-22DE893BB30B}"/>
          </ac:spMkLst>
        </pc:spChg>
        <pc:spChg chg="mod">
          <ac:chgData name="Alur, Rajeev S" userId="ed187874-bfb4-47a1-89c3-901d4313695d" providerId="ADAL" clId="{A217690A-5F4F-4E96-83FD-5EAA82B52568}" dt="2022-07-26T19:00:49.680" v="14937" actId="1076"/>
          <ac:spMkLst>
            <pc:docMk/>
            <pc:sldMk cId="3338447259" sldId="1106"/>
            <ac:spMk id="27" creationId="{49DD6C6C-A029-5713-C4B8-05CC1D636215}"/>
          </ac:spMkLst>
        </pc:spChg>
        <pc:spChg chg="del mod">
          <ac:chgData name="Alur, Rajeev S" userId="ed187874-bfb4-47a1-89c3-901d4313695d" providerId="ADAL" clId="{A217690A-5F4F-4E96-83FD-5EAA82B52568}" dt="2022-07-26T18:53:10.897" v="14384" actId="478"/>
          <ac:spMkLst>
            <pc:docMk/>
            <pc:sldMk cId="3338447259" sldId="1106"/>
            <ac:spMk id="34" creationId="{4C48D870-8A5F-3EDD-3602-74840C760C58}"/>
          </ac:spMkLst>
        </pc:spChg>
        <pc:spChg chg="mod">
          <ac:chgData name="Alur, Rajeev S" userId="ed187874-bfb4-47a1-89c3-901d4313695d" providerId="ADAL" clId="{A217690A-5F4F-4E96-83FD-5EAA82B52568}" dt="2022-07-26T19:00:49.680" v="14937" actId="1076"/>
          <ac:spMkLst>
            <pc:docMk/>
            <pc:sldMk cId="3338447259" sldId="1106"/>
            <ac:spMk id="36" creationId="{3E60E8F6-54AD-FC4F-99D6-F887C2079CE5}"/>
          </ac:spMkLst>
        </pc:spChg>
        <pc:spChg chg="mod">
          <ac:chgData name="Alur, Rajeev S" userId="ed187874-bfb4-47a1-89c3-901d4313695d" providerId="ADAL" clId="{A217690A-5F4F-4E96-83FD-5EAA82B52568}" dt="2022-07-26T19:00:49.680" v="14937" actId="1076"/>
          <ac:spMkLst>
            <pc:docMk/>
            <pc:sldMk cId="3338447259" sldId="1106"/>
            <ac:spMk id="46" creationId="{73AC3DC0-0B37-D424-D95E-0825C05DA258}"/>
          </ac:spMkLst>
        </pc:spChg>
        <pc:spChg chg="mod">
          <ac:chgData name="Alur, Rajeev S" userId="ed187874-bfb4-47a1-89c3-901d4313695d" providerId="ADAL" clId="{A217690A-5F4F-4E96-83FD-5EAA82B52568}" dt="2022-07-26T19:00:49.680" v="14937" actId="1076"/>
          <ac:spMkLst>
            <pc:docMk/>
            <pc:sldMk cId="3338447259" sldId="1106"/>
            <ac:spMk id="50" creationId="{66DDA55C-8B4E-C47D-F9F7-34E601814666}"/>
          </ac:spMkLst>
        </pc:spChg>
        <pc:spChg chg="mod">
          <ac:chgData name="Alur, Rajeev S" userId="ed187874-bfb4-47a1-89c3-901d4313695d" providerId="ADAL" clId="{A217690A-5F4F-4E96-83FD-5EAA82B52568}" dt="2022-07-27T20:57:30.930" v="19021" actId="20577"/>
          <ac:spMkLst>
            <pc:docMk/>
            <pc:sldMk cId="3338447259" sldId="1106"/>
            <ac:spMk id="92" creationId="{4665EC3A-B8DB-6649-0DEE-4B5F1941A8B8}"/>
          </ac:spMkLst>
        </pc:spChg>
        <pc:cxnChg chg="add mod">
          <ac:chgData name="Alur, Rajeev S" userId="ed187874-bfb4-47a1-89c3-901d4313695d" providerId="ADAL" clId="{A217690A-5F4F-4E96-83FD-5EAA82B52568}" dt="2022-07-26T19:00:49.680" v="14937" actId="1076"/>
          <ac:cxnSpMkLst>
            <pc:docMk/>
            <pc:sldMk cId="3338447259" sldId="1106"/>
            <ac:cxnSpMk id="19" creationId="{A233E9B0-6A00-A355-D95C-959095C078FB}"/>
          </ac:cxnSpMkLst>
        </pc:cxnChg>
      </pc:sldChg>
      <pc:sldChg chg="delSp modSp add mod modAnim">
        <pc:chgData name="Alur, Rajeev S" userId="ed187874-bfb4-47a1-89c3-901d4313695d" providerId="ADAL" clId="{A217690A-5F4F-4E96-83FD-5EAA82B52568}" dt="2022-07-27T20:47:59.073" v="18924" actId="404"/>
        <pc:sldMkLst>
          <pc:docMk/>
          <pc:sldMk cId="858429789" sldId="1107"/>
        </pc:sldMkLst>
        <pc:spChg chg="mod">
          <ac:chgData name="Alur, Rajeev S" userId="ed187874-bfb4-47a1-89c3-901d4313695d" providerId="ADAL" clId="{A217690A-5F4F-4E96-83FD-5EAA82B52568}" dt="2022-07-27T20:47:56.448" v="18923" actId="404"/>
          <ac:spMkLst>
            <pc:docMk/>
            <pc:sldMk cId="858429789" sldId="1107"/>
            <ac:spMk id="2" creationId="{00000000-0000-0000-0000-000000000000}"/>
          </ac:spMkLst>
        </pc:spChg>
        <pc:spChg chg="del">
          <ac:chgData name="Alur, Rajeev S" userId="ed187874-bfb4-47a1-89c3-901d4313695d" providerId="ADAL" clId="{A217690A-5F4F-4E96-83FD-5EAA82B52568}" dt="2022-07-26T19:10:07.700" v="15312" actId="478"/>
          <ac:spMkLst>
            <pc:docMk/>
            <pc:sldMk cId="858429789" sldId="1107"/>
            <ac:spMk id="14" creationId="{553646A5-CC0B-8A10-F215-88F992220A7B}"/>
          </ac:spMkLst>
        </pc:spChg>
        <pc:spChg chg="del">
          <ac:chgData name="Alur, Rajeev S" userId="ed187874-bfb4-47a1-89c3-901d4313695d" providerId="ADAL" clId="{A217690A-5F4F-4E96-83FD-5EAA82B52568}" dt="2022-07-26T19:10:07.700" v="15312" actId="478"/>
          <ac:spMkLst>
            <pc:docMk/>
            <pc:sldMk cId="858429789" sldId="1107"/>
            <ac:spMk id="15" creationId="{FE1C9747-1CF0-DFCC-9F61-DA36D438105D}"/>
          </ac:spMkLst>
        </pc:spChg>
        <pc:spChg chg="del">
          <ac:chgData name="Alur, Rajeev S" userId="ed187874-bfb4-47a1-89c3-901d4313695d" providerId="ADAL" clId="{A217690A-5F4F-4E96-83FD-5EAA82B52568}" dt="2022-07-26T19:10:07.700" v="15312" actId="478"/>
          <ac:spMkLst>
            <pc:docMk/>
            <pc:sldMk cId="858429789" sldId="1107"/>
            <ac:spMk id="16" creationId="{7F6233C8-C65B-D494-B5BE-3EC6714828E3}"/>
          </ac:spMkLst>
        </pc:spChg>
        <pc:spChg chg="del">
          <ac:chgData name="Alur, Rajeev S" userId="ed187874-bfb4-47a1-89c3-901d4313695d" providerId="ADAL" clId="{A217690A-5F4F-4E96-83FD-5EAA82B52568}" dt="2022-07-26T19:10:07.700" v="15312" actId="478"/>
          <ac:spMkLst>
            <pc:docMk/>
            <pc:sldMk cId="858429789" sldId="1107"/>
            <ac:spMk id="17" creationId="{921FE3C8-1FCC-170B-0AAC-10F4E4E19B6E}"/>
          </ac:spMkLst>
        </pc:spChg>
        <pc:spChg chg="del">
          <ac:chgData name="Alur, Rajeev S" userId="ed187874-bfb4-47a1-89c3-901d4313695d" providerId="ADAL" clId="{A217690A-5F4F-4E96-83FD-5EAA82B52568}" dt="2022-07-26T19:10:07.700" v="15312" actId="478"/>
          <ac:spMkLst>
            <pc:docMk/>
            <pc:sldMk cId="858429789" sldId="1107"/>
            <ac:spMk id="23" creationId="{43088E4E-C094-C954-3082-3B40E6B2EFB1}"/>
          </ac:spMkLst>
        </pc:spChg>
        <pc:spChg chg="del">
          <ac:chgData name="Alur, Rajeev S" userId="ed187874-bfb4-47a1-89c3-901d4313695d" providerId="ADAL" clId="{A217690A-5F4F-4E96-83FD-5EAA82B52568}" dt="2022-07-26T19:10:07.700" v="15312" actId="478"/>
          <ac:spMkLst>
            <pc:docMk/>
            <pc:sldMk cId="858429789" sldId="1107"/>
            <ac:spMk id="25" creationId="{98628447-B93D-0E06-D636-E008D6C4EE9D}"/>
          </ac:spMkLst>
        </pc:spChg>
        <pc:spChg chg="del">
          <ac:chgData name="Alur, Rajeev S" userId="ed187874-bfb4-47a1-89c3-901d4313695d" providerId="ADAL" clId="{A217690A-5F4F-4E96-83FD-5EAA82B52568}" dt="2022-07-26T19:10:07.700" v="15312" actId="478"/>
          <ac:spMkLst>
            <pc:docMk/>
            <pc:sldMk cId="858429789" sldId="1107"/>
            <ac:spMk id="26" creationId="{02CC0A3D-1665-BC71-788F-22DE893BB30B}"/>
          </ac:spMkLst>
        </pc:spChg>
        <pc:spChg chg="del">
          <ac:chgData name="Alur, Rajeev S" userId="ed187874-bfb4-47a1-89c3-901d4313695d" providerId="ADAL" clId="{A217690A-5F4F-4E96-83FD-5EAA82B52568}" dt="2022-07-26T19:10:07.700" v="15312" actId="478"/>
          <ac:spMkLst>
            <pc:docMk/>
            <pc:sldMk cId="858429789" sldId="1107"/>
            <ac:spMk id="27" creationId="{49DD6C6C-A029-5713-C4B8-05CC1D636215}"/>
          </ac:spMkLst>
        </pc:spChg>
        <pc:spChg chg="del">
          <ac:chgData name="Alur, Rajeev S" userId="ed187874-bfb4-47a1-89c3-901d4313695d" providerId="ADAL" clId="{A217690A-5F4F-4E96-83FD-5EAA82B52568}" dt="2022-07-26T19:10:07.700" v="15312" actId="478"/>
          <ac:spMkLst>
            <pc:docMk/>
            <pc:sldMk cId="858429789" sldId="1107"/>
            <ac:spMk id="36" creationId="{3E60E8F6-54AD-FC4F-99D6-F887C2079CE5}"/>
          </ac:spMkLst>
        </pc:spChg>
        <pc:spChg chg="del">
          <ac:chgData name="Alur, Rajeev S" userId="ed187874-bfb4-47a1-89c3-901d4313695d" providerId="ADAL" clId="{A217690A-5F4F-4E96-83FD-5EAA82B52568}" dt="2022-07-26T19:10:07.700" v="15312" actId="478"/>
          <ac:spMkLst>
            <pc:docMk/>
            <pc:sldMk cId="858429789" sldId="1107"/>
            <ac:spMk id="46" creationId="{73AC3DC0-0B37-D424-D95E-0825C05DA258}"/>
          </ac:spMkLst>
        </pc:spChg>
        <pc:spChg chg="del">
          <ac:chgData name="Alur, Rajeev S" userId="ed187874-bfb4-47a1-89c3-901d4313695d" providerId="ADAL" clId="{A217690A-5F4F-4E96-83FD-5EAA82B52568}" dt="2022-07-26T19:10:07.700" v="15312" actId="478"/>
          <ac:spMkLst>
            <pc:docMk/>
            <pc:sldMk cId="858429789" sldId="1107"/>
            <ac:spMk id="50" creationId="{66DDA55C-8B4E-C47D-F9F7-34E601814666}"/>
          </ac:spMkLst>
        </pc:spChg>
        <pc:spChg chg="mod">
          <ac:chgData name="Alur, Rajeev S" userId="ed187874-bfb4-47a1-89c3-901d4313695d" providerId="ADAL" clId="{A217690A-5F4F-4E96-83FD-5EAA82B52568}" dt="2022-07-27T20:47:59.073" v="18924" actId="404"/>
          <ac:spMkLst>
            <pc:docMk/>
            <pc:sldMk cId="858429789" sldId="1107"/>
            <ac:spMk id="92" creationId="{4665EC3A-B8DB-6649-0DEE-4B5F1941A8B8}"/>
          </ac:spMkLst>
        </pc:spChg>
        <pc:cxnChg chg="del mod">
          <ac:chgData name="Alur, Rajeev S" userId="ed187874-bfb4-47a1-89c3-901d4313695d" providerId="ADAL" clId="{A217690A-5F4F-4E96-83FD-5EAA82B52568}" dt="2022-07-26T19:10:07.700" v="15312" actId="478"/>
          <ac:cxnSpMkLst>
            <pc:docMk/>
            <pc:sldMk cId="858429789" sldId="1107"/>
            <ac:cxnSpMk id="19" creationId="{A233E9B0-6A00-A355-D95C-959095C078FB}"/>
          </ac:cxnSpMkLst>
        </pc:cxnChg>
      </pc:sldChg>
      <pc:sldChg chg="addSp modSp mod">
        <pc:chgData name="Alur, Rajeev S" userId="ed187874-bfb4-47a1-89c3-901d4313695d" providerId="ADAL" clId="{A217690A-5F4F-4E96-83FD-5EAA82B52568}" dt="2022-07-27T20:48:07.280" v="18926" actId="404"/>
        <pc:sldMkLst>
          <pc:docMk/>
          <pc:sldMk cId="4028896571" sldId="1108"/>
        </pc:sldMkLst>
        <pc:spChg chg="mod">
          <ac:chgData name="Alur, Rajeev S" userId="ed187874-bfb4-47a1-89c3-901d4313695d" providerId="ADAL" clId="{A217690A-5F4F-4E96-83FD-5EAA82B52568}" dt="2022-07-27T20:48:04.443" v="18925" actId="404"/>
          <ac:spMkLst>
            <pc:docMk/>
            <pc:sldMk cId="4028896571" sldId="1108"/>
            <ac:spMk id="2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7T20:48:07.280" v="18926" actId="404"/>
          <ac:spMkLst>
            <pc:docMk/>
            <pc:sldMk cId="4028896571" sldId="1108"/>
            <ac:spMk id="6" creationId="{225F5D9F-FEB5-4B04-AC9F-418DF264D027}"/>
          </ac:spMkLst>
        </pc:spChg>
        <pc:picChg chg="add mod">
          <ac:chgData name="Alur, Rajeev S" userId="ed187874-bfb4-47a1-89c3-901d4313695d" providerId="ADAL" clId="{A217690A-5F4F-4E96-83FD-5EAA82B52568}" dt="2022-07-26T19:39:36.015" v="16756" actId="1076"/>
          <ac:picMkLst>
            <pc:docMk/>
            <pc:sldMk cId="4028896571" sldId="1108"/>
            <ac:picMk id="5" creationId="{31252EEF-B61E-AFD0-0B83-59EA75229EB1}"/>
          </ac:picMkLst>
        </pc:picChg>
      </pc:sldChg>
      <pc:sldChg chg="addSp delSp modSp add mod delAnim modAnim">
        <pc:chgData name="Alur, Rajeev S" userId="ed187874-bfb4-47a1-89c3-901d4313695d" providerId="ADAL" clId="{A217690A-5F4F-4E96-83FD-5EAA82B52568}" dt="2022-07-27T20:01:00.285" v="18816" actId="20577"/>
        <pc:sldMkLst>
          <pc:docMk/>
          <pc:sldMk cId="94952921" sldId="1109"/>
        </pc:sldMkLst>
        <pc:spChg chg="mod">
          <ac:chgData name="Alur, Rajeev S" userId="ed187874-bfb4-47a1-89c3-901d4313695d" providerId="ADAL" clId="{A217690A-5F4F-4E96-83FD-5EAA82B52568}" dt="2022-07-27T20:01:00.285" v="18816" actId="20577"/>
          <ac:spMkLst>
            <pc:docMk/>
            <pc:sldMk cId="94952921" sldId="1109"/>
            <ac:spMk id="2" creationId="{00000000-0000-0000-0000-000000000000}"/>
          </ac:spMkLst>
        </pc:spChg>
        <pc:spChg chg="mod">
          <ac:chgData name="Alur, Rajeev S" userId="ed187874-bfb4-47a1-89c3-901d4313695d" providerId="ADAL" clId="{A217690A-5F4F-4E96-83FD-5EAA82B52568}" dt="2022-07-27T19:57:30.758" v="18742" actId="552"/>
          <ac:spMkLst>
            <pc:docMk/>
            <pc:sldMk cId="94952921" sldId="1109"/>
            <ac:spMk id="6" creationId="{225F5D9F-FEB5-4B04-AC9F-418DF264D027}"/>
          </ac:spMkLst>
        </pc:spChg>
        <pc:spChg chg="del">
          <ac:chgData name="Alur, Rajeev S" userId="ed187874-bfb4-47a1-89c3-901d4313695d" providerId="ADAL" clId="{A217690A-5F4F-4E96-83FD-5EAA82B52568}" dt="2022-07-26T20:01:16.387" v="16953" actId="478"/>
          <ac:spMkLst>
            <pc:docMk/>
            <pc:sldMk cId="94952921" sldId="1109"/>
            <ac:spMk id="25" creationId="{D894F229-F9C0-FDA1-DCDC-60AAE3B158B7}"/>
          </ac:spMkLst>
        </pc:spChg>
        <pc:spChg chg="add del mod">
          <ac:chgData name="Alur, Rajeev S" userId="ed187874-bfb4-47a1-89c3-901d4313695d" providerId="ADAL" clId="{A217690A-5F4F-4E96-83FD-5EAA82B52568}" dt="2022-07-26T20:01:48.128" v="16968" actId="478"/>
          <ac:spMkLst>
            <pc:docMk/>
            <pc:sldMk cId="94952921" sldId="1109"/>
            <ac:spMk id="26" creationId="{F08374D4-181E-595F-FCF2-D447D965D8EC}"/>
          </ac:spMkLst>
        </pc:spChg>
        <pc:spChg chg="add del mod">
          <ac:chgData name="Alur, Rajeev S" userId="ed187874-bfb4-47a1-89c3-901d4313695d" providerId="ADAL" clId="{A217690A-5F4F-4E96-83FD-5EAA82B52568}" dt="2022-07-26T20:01:48.128" v="16968" actId="478"/>
          <ac:spMkLst>
            <pc:docMk/>
            <pc:sldMk cId="94952921" sldId="1109"/>
            <ac:spMk id="28" creationId="{C9700A84-00B6-E120-541C-2D1E63567E3C}"/>
          </ac:spMkLst>
        </pc:spChg>
        <pc:spChg chg="add del mod">
          <ac:chgData name="Alur, Rajeev S" userId="ed187874-bfb4-47a1-89c3-901d4313695d" providerId="ADAL" clId="{A217690A-5F4F-4E96-83FD-5EAA82B52568}" dt="2022-07-26T20:01:48.128" v="16968" actId="478"/>
          <ac:spMkLst>
            <pc:docMk/>
            <pc:sldMk cId="94952921" sldId="1109"/>
            <ac:spMk id="30" creationId="{BA2E810E-6766-5376-85F2-03340FDF4D72}"/>
          </ac:spMkLst>
        </pc:spChg>
        <pc:spChg chg="add mod">
          <ac:chgData name="Alur, Rajeev S" userId="ed187874-bfb4-47a1-89c3-901d4313695d" providerId="ADAL" clId="{A217690A-5F4F-4E96-83FD-5EAA82B52568}" dt="2022-07-27T19:56:22.377" v="18716" actId="555"/>
          <ac:spMkLst>
            <pc:docMk/>
            <pc:sldMk cId="94952921" sldId="1109"/>
            <ac:spMk id="33" creationId="{9C13B86C-0C09-40EF-4A7C-DA366CDB37A5}"/>
          </ac:spMkLst>
        </pc:spChg>
        <pc:spChg chg="add mod">
          <ac:chgData name="Alur, Rajeev S" userId="ed187874-bfb4-47a1-89c3-901d4313695d" providerId="ADAL" clId="{A217690A-5F4F-4E96-83FD-5EAA82B52568}" dt="2022-07-27T19:56:22.377" v="18716" actId="555"/>
          <ac:spMkLst>
            <pc:docMk/>
            <pc:sldMk cId="94952921" sldId="1109"/>
            <ac:spMk id="35" creationId="{7CB92AD2-95A6-0297-1B5E-7DC799896764}"/>
          </ac:spMkLst>
        </pc:spChg>
        <pc:spChg chg="add mod">
          <ac:chgData name="Alur, Rajeev S" userId="ed187874-bfb4-47a1-89c3-901d4313695d" providerId="ADAL" clId="{A217690A-5F4F-4E96-83FD-5EAA82B52568}" dt="2022-07-27T19:56:22.377" v="18716" actId="555"/>
          <ac:spMkLst>
            <pc:docMk/>
            <pc:sldMk cId="94952921" sldId="1109"/>
            <ac:spMk id="37" creationId="{945CDFA6-1DA6-0DAD-CA10-B0940873DC44}"/>
          </ac:spMkLst>
        </pc:spChg>
        <pc:spChg chg="add mod">
          <ac:chgData name="Alur, Rajeev S" userId="ed187874-bfb4-47a1-89c3-901d4313695d" providerId="ADAL" clId="{A217690A-5F4F-4E96-83FD-5EAA82B52568}" dt="2022-07-27T19:56:22.377" v="18716" actId="555"/>
          <ac:spMkLst>
            <pc:docMk/>
            <pc:sldMk cId="94952921" sldId="1109"/>
            <ac:spMk id="39" creationId="{BFF6A6AD-83A8-FBFB-265A-A620E1D4CCBB}"/>
          </ac:spMkLst>
        </pc:spChg>
        <pc:spChg chg="add mod">
          <ac:chgData name="Alur, Rajeev S" userId="ed187874-bfb4-47a1-89c3-901d4313695d" providerId="ADAL" clId="{A217690A-5F4F-4E96-83FD-5EAA82B52568}" dt="2022-07-27T19:53:39.348" v="18711" actId="255"/>
          <ac:spMkLst>
            <pc:docMk/>
            <pc:sldMk cId="94952921" sldId="1109"/>
            <ac:spMk id="40" creationId="{25D01BB9-E5CC-CBC5-E90B-77CA0BDCC104}"/>
          </ac:spMkLst>
        </pc:spChg>
        <pc:spChg chg="add mod">
          <ac:chgData name="Alur, Rajeev S" userId="ed187874-bfb4-47a1-89c3-901d4313695d" providerId="ADAL" clId="{A217690A-5F4F-4E96-83FD-5EAA82B52568}" dt="2022-07-27T19:53:39.348" v="18711" actId="255"/>
          <ac:spMkLst>
            <pc:docMk/>
            <pc:sldMk cId="94952921" sldId="1109"/>
            <ac:spMk id="43" creationId="{F4D6DB5A-9860-76C9-9F47-96FF1FF3B284}"/>
          </ac:spMkLst>
        </pc:spChg>
        <pc:spChg chg="add mod">
          <ac:chgData name="Alur, Rajeev S" userId="ed187874-bfb4-47a1-89c3-901d4313695d" providerId="ADAL" clId="{A217690A-5F4F-4E96-83FD-5EAA82B52568}" dt="2022-07-27T19:53:39.348" v="18711" actId="255"/>
          <ac:spMkLst>
            <pc:docMk/>
            <pc:sldMk cId="94952921" sldId="1109"/>
            <ac:spMk id="44" creationId="{7852DD33-723A-D9C5-9584-D42735662CBA}"/>
          </ac:spMkLst>
        </pc:spChg>
        <pc:spChg chg="add mod">
          <ac:chgData name="Alur, Rajeev S" userId="ed187874-bfb4-47a1-89c3-901d4313695d" providerId="ADAL" clId="{A217690A-5F4F-4E96-83FD-5EAA82B52568}" dt="2022-07-27T19:56:22.377" v="18716" actId="555"/>
          <ac:spMkLst>
            <pc:docMk/>
            <pc:sldMk cId="94952921" sldId="1109"/>
            <ac:spMk id="46" creationId="{086F5A98-495B-B194-F9EA-C65646336460}"/>
          </ac:spMkLst>
        </pc:spChg>
        <pc:spChg chg="add mod">
          <ac:chgData name="Alur, Rajeev S" userId="ed187874-bfb4-47a1-89c3-901d4313695d" providerId="ADAL" clId="{A217690A-5F4F-4E96-83FD-5EAA82B52568}" dt="2022-07-27T19:57:30.758" v="18742" actId="552"/>
          <ac:spMkLst>
            <pc:docMk/>
            <pc:sldMk cId="94952921" sldId="1109"/>
            <ac:spMk id="47" creationId="{C79D29DE-5488-5A64-C74C-AF76BD03F78A}"/>
          </ac:spMkLst>
        </pc:spChg>
        <pc:spChg chg="add mod">
          <ac:chgData name="Alur, Rajeev S" userId="ed187874-bfb4-47a1-89c3-901d4313695d" providerId="ADAL" clId="{A217690A-5F4F-4E96-83FD-5EAA82B52568}" dt="2022-07-27T19:53:39.348" v="18711" actId="255"/>
          <ac:spMkLst>
            <pc:docMk/>
            <pc:sldMk cId="94952921" sldId="1109"/>
            <ac:spMk id="48" creationId="{EAB721C7-2EA8-2916-FB0F-B0C7FE18DF4F}"/>
          </ac:spMkLst>
        </pc:spChg>
        <pc:spChg chg="del">
          <ac:chgData name="Alur, Rajeev S" userId="ed187874-bfb4-47a1-89c3-901d4313695d" providerId="ADAL" clId="{A217690A-5F4F-4E96-83FD-5EAA82B52568}" dt="2022-07-26T19:48:47.154" v="16856" actId="478"/>
          <ac:spMkLst>
            <pc:docMk/>
            <pc:sldMk cId="94952921" sldId="1109"/>
            <ac:spMk id="49" creationId="{83496DC8-39E4-7F7F-C8F2-AAFADE414401}"/>
          </ac:spMkLst>
        </pc:spChg>
        <pc:spChg chg="del">
          <ac:chgData name="Alur, Rajeev S" userId="ed187874-bfb4-47a1-89c3-901d4313695d" providerId="ADAL" clId="{A217690A-5F4F-4E96-83FD-5EAA82B52568}" dt="2022-07-26T19:48:43.514" v="16855" actId="478"/>
          <ac:spMkLst>
            <pc:docMk/>
            <pc:sldMk cId="94952921" sldId="1109"/>
            <ac:spMk id="50" creationId="{5AE9DDBE-37D1-656F-261D-4A5FE480FE40}"/>
          </ac:spMkLst>
        </pc:spChg>
        <pc:spChg chg="add mod">
          <ac:chgData name="Alur, Rajeev S" userId="ed187874-bfb4-47a1-89c3-901d4313695d" providerId="ADAL" clId="{A217690A-5F4F-4E96-83FD-5EAA82B52568}" dt="2022-07-27T19:57:30.758" v="18742" actId="552"/>
          <ac:spMkLst>
            <pc:docMk/>
            <pc:sldMk cId="94952921" sldId="1109"/>
            <ac:spMk id="51" creationId="{3C2D636E-EF49-36EB-CD54-8CC4A3FF09EF}"/>
          </ac:spMkLst>
        </pc:spChg>
        <pc:grpChg chg="del">
          <ac:chgData name="Alur, Rajeev S" userId="ed187874-bfb4-47a1-89c3-901d4313695d" providerId="ADAL" clId="{A217690A-5F4F-4E96-83FD-5EAA82B52568}" dt="2022-07-26T20:01:16.387" v="16953" actId="478"/>
          <ac:grpSpMkLst>
            <pc:docMk/>
            <pc:sldMk cId="94952921" sldId="1109"/>
            <ac:grpSpMk id="8" creationId="{04EB1C67-93C2-F7EE-A898-03AA1784CF8E}"/>
          </ac:grpSpMkLst>
        </pc:grpChg>
        <pc:cxnChg chg="add del mod">
          <ac:chgData name="Alur, Rajeev S" userId="ed187874-bfb4-47a1-89c3-901d4313695d" providerId="ADAL" clId="{A217690A-5F4F-4E96-83FD-5EAA82B52568}" dt="2022-07-26T20:01:48.128" v="16968" actId="478"/>
          <ac:cxnSpMkLst>
            <pc:docMk/>
            <pc:sldMk cId="94952921" sldId="1109"/>
            <ac:cxnSpMk id="4" creationId="{80DF72FF-3957-3236-855D-7B9ECF9765D5}"/>
          </ac:cxnSpMkLst>
        </pc:cxnChg>
        <pc:cxnChg chg="add del">
          <ac:chgData name="Alur, Rajeev S" userId="ed187874-bfb4-47a1-89c3-901d4313695d" providerId="ADAL" clId="{A217690A-5F4F-4E96-83FD-5EAA82B52568}" dt="2022-07-26T20:01:48.128" v="16968" actId="478"/>
          <ac:cxnSpMkLst>
            <pc:docMk/>
            <pc:sldMk cId="94952921" sldId="1109"/>
            <ac:cxnSpMk id="11" creationId="{D9A5D5A4-1BDE-FF65-3A5E-0697613A92C0}"/>
          </ac:cxnSpMkLst>
        </pc:cxnChg>
        <pc:cxnChg chg="mod">
          <ac:chgData name="Alur, Rajeev S" userId="ed187874-bfb4-47a1-89c3-901d4313695d" providerId="ADAL" clId="{A217690A-5F4F-4E96-83FD-5EAA82B52568}" dt="2022-07-26T20:01:16.387" v="16953" actId="478"/>
          <ac:cxnSpMkLst>
            <pc:docMk/>
            <pc:sldMk cId="94952921" sldId="1109"/>
            <ac:cxnSpMk id="13" creationId="{A51CF188-5032-12E3-CA91-0C0E14053694}"/>
          </ac:cxnSpMkLst>
        </pc:cxnChg>
        <pc:cxnChg chg="mod">
          <ac:chgData name="Alur, Rajeev S" userId="ed187874-bfb4-47a1-89c3-901d4313695d" providerId="ADAL" clId="{A217690A-5F4F-4E96-83FD-5EAA82B52568}" dt="2022-07-26T20:01:16.387" v="16953" actId="478"/>
          <ac:cxnSpMkLst>
            <pc:docMk/>
            <pc:sldMk cId="94952921" sldId="1109"/>
            <ac:cxnSpMk id="14" creationId="{0EA59C57-31E2-8B92-AE1C-AABD13977120}"/>
          </ac:cxnSpMkLst>
        </pc:cxnChg>
        <pc:cxnChg chg="add del mod">
          <ac:chgData name="Alur, Rajeev S" userId="ed187874-bfb4-47a1-89c3-901d4313695d" providerId="ADAL" clId="{A217690A-5F4F-4E96-83FD-5EAA82B52568}" dt="2022-07-26T20:01:48.128" v="16968" actId="478"/>
          <ac:cxnSpMkLst>
            <pc:docMk/>
            <pc:sldMk cId="94952921" sldId="1109"/>
            <ac:cxnSpMk id="27" creationId="{560651AF-709D-30A4-B511-056EA2517771}"/>
          </ac:cxnSpMkLst>
        </pc:cxnChg>
        <pc:cxnChg chg="add del mod">
          <ac:chgData name="Alur, Rajeev S" userId="ed187874-bfb4-47a1-89c3-901d4313695d" providerId="ADAL" clId="{A217690A-5F4F-4E96-83FD-5EAA82B52568}" dt="2022-07-26T20:01:48.128" v="16968" actId="478"/>
          <ac:cxnSpMkLst>
            <pc:docMk/>
            <pc:sldMk cId="94952921" sldId="1109"/>
            <ac:cxnSpMk id="29" creationId="{B7F245CC-F19C-FE2F-B0FB-533483DF4AC3}"/>
          </ac:cxnSpMkLst>
        </pc:cxnChg>
        <pc:cxnChg chg="add mod">
          <ac:chgData name="Alur, Rajeev S" userId="ed187874-bfb4-47a1-89c3-901d4313695d" providerId="ADAL" clId="{A217690A-5F4F-4E96-83FD-5EAA82B52568}" dt="2022-07-27T19:56:12.806" v="18715" actId="12789"/>
          <ac:cxnSpMkLst>
            <pc:docMk/>
            <pc:sldMk cId="94952921" sldId="1109"/>
            <ac:cxnSpMk id="31" creationId="{7545E869-937D-0B62-230C-E097D6B04E0C}"/>
          </ac:cxnSpMkLst>
        </pc:cxnChg>
        <pc:cxnChg chg="add mod">
          <ac:chgData name="Alur, Rajeev S" userId="ed187874-bfb4-47a1-89c3-901d4313695d" providerId="ADAL" clId="{A217690A-5F4F-4E96-83FD-5EAA82B52568}" dt="2022-07-27T19:56:12.806" v="18715" actId="12789"/>
          <ac:cxnSpMkLst>
            <pc:docMk/>
            <pc:sldMk cId="94952921" sldId="1109"/>
            <ac:cxnSpMk id="32" creationId="{56B1E0C6-FDC0-2319-5C6E-BB4F52192CA5}"/>
          </ac:cxnSpMkLst>
        </pc:cxnChg>
        <pc:cxnChg chg="add mod">
          <ac:chgData name="Alur, Rajeev S" userId="ed187874-bfb4-47a1-89c3-901d4313695d" providerId="ADAL" clId="{A217690A-5F4F-4E96-83FD-5EAA82B52568}" dt="2022-07-27T19:56:12.806" v="18715" actId="12789"/>
          <ac:cxnSpMkLst>
            <pc:docMk/>
            <pc:sldMk cId="94952921" sldId="1109"/>
            <ac:cxnSpMk id="34" creationId="{3334B34E-DD33-E28B-0CA0-1D99201985AD}"/>
          </ac:cxnSpMkLst>
        </pc:cxnChg>
        <pc:cxnChg chg="add mod">
          <ac:chgData name="Alur, Rajeev S" userId="ed187874-bfb4-47a1-89c3-901d4313695d" providerId="ADAL" clId="{A217690A-5F4F-4E96-83FD-5EAA82B52568}" dt="2022-07-27T19:56:12.806" v="18715" actId="12789"/>
          <ac:cxnSpMkLst>
            <pc:docMk/>
            <pc:sldMk cId="94952921" sldId="1109"/>
            <ac:cxnSpMk id="36" creationId="{8B4547EF-257B-BE5C-83C0-7EC02D87D8A0}"/>
          </ac:cxnSpMkLst>
        </pc:cxnChg>
        <pc:cxnChg chg="add mod">
          <ac:chgData name="Alur, Rajeev S" userId="ed187874-bfb4-47a1-89c3-901d4313695d" providerId="ADAL" clId="{A217690A-5F4F-4E96-83FD-5EAA82B52568}" dt="2022-07-27T19:56:12.806" v="18715" actId="12789"/>
          <ac:cxnSpMkLst>
            <pc:docMk/>
            <pc:sldMk cId="94952921" sldId="1109"/>
            <ac:cxnSpMk id="38" creationId="{87382F88-B695-5BE2-0253-63110275B229}"/>
          </ac:cxnSpMkLst>
        </pc:cxnChg>
        <pc:cxnChg chg="add mod">
          <ac:chgData name="Alur, Rajeev S" userId="ed187874-bfb4-47a1-89c3-901d4313695d" providerId="ADAL" clId="{A217690A-5F4F-4E96-83FD-5EAA82B52568}" dt="2022-07-27T19:56:12.806" v="18715" actId="12789"/>
          <ac:cxnSpMkLst>
            <pc:docMk/>
            <pc:sldMk cId="94952921" sldId="1109"/>
            <ac:cxnSpMk id="42" creationId="{FA4223CB-68FD-CE26-3B5F-CE24B2EA8723}"/>
          </ac:cxnSpMkLst>
        </pc:cxnChg>
        <pc:cxnChg chg="add mod">
          <ac:chgData name="Alur, Rajeev S" userId="ed187874-bfb4-47a1-89c3-901d4313695d" providerId="ADAL" clId="{A217690A-5F4F-4E96-83FD-5EAA82B52568}" dt="2022-07-27T19:56:12.806" v="18715" actId="12789"/>
          <ac:cxnSpMkLst>
            <pc:docMk/>
            <pc:sldMk cId="94952921" sldId="1109"/>
            <ac:cxnSpMk id="45" creationId="{525A2455-35F2-DD03-CC1A-E8DEFD4EC8A1}"/>
          </ac:cxnSpMkLst>
        </pc:cxnChg>
      </pc:sldChg>
      <pc:sldChg chg="addSp delSp modSp add mod delAnim modAnim">
        <pc:chgData name="Alur, Rajeev S" userId="ed187874-bfb4-47a1-89c3-901d4313695d" providerId="ADAL" clId="{A217690A-5F4F-4E96-83FD-5EAA82B52568}" dt="2022-07-27T20:06:11.652" v="18836"/>
        <pc:sldMkLst>
          <pc:docMk/>
          <pc:sldMk cId="4286313970" sldId="1110"/>
        </pc:sldMkLst>
        <pc:spChg chg="mod">
          <ac:chgData name="Alur, Rajeev S" userId="ed187874-bfb4-47a1-89c3-901d4313695d" providerId="ADAL" clId="{A217690A-5F4F-4E96-83FD-5EAA82B52568}" dt="2022-07-27T19:59:01.251" v="18763" actId="404"/>
          <ac:spMkLst>
            <pc:docMk/>
            <pc:sldMk cId="4286313970" sldId="1110"/>
            <ac:spMk id="2" creationId="{00000000-0000-0000-0000-000000000000}"/>
          </ac:spMkLst>
        </pc:spChg>
        <pc:spChg chg="add mod">
          <ac:chgData name="Alur, Rajeev S" userId="ed187874-bfb4-47a1-89c3-901d4313695d" providerId="ADAL" clId="{A217690A-5F4F-4E96-83FD-5EAA82B52568}" dt="2022-07-27T20:03:57.423" v="18819" actId="692"/>
          <ac:spMkLst>
            <pc:docMk/>
            <pc:sldMk cId="4286313970" sldId="1110"/>
            <ac:spMk id="4" creationId="{E89B7226-7557-2297-BFEC-93B6B5D42CFD}"/>
          </ac:spMkLst>
        </pc:spChg>
        <pc:spChg chg="mod">
          <ac:chgData name="Alur, Rajeev S" userId="ed187874-bfb4-47a1-89c3-901d4313695d" providerId="ADAL" clId="{A217690A-5F4F-4E96-83FD-5EAA82B52568}" dt="2022-07-26T20:20:40.361" v="17495" actId="1076"/>
          <ac:spMkLst>
            <pc:docMk/>
            <pc:sldMk cId="4286313970" sldId="1110"/>
            <ac:spMk id="6" creationId="{225F5D9F-FEB5-4B04-AC9F-418DF264D027}"/>
          </ac:spMkLst>
        </pc:spChg>
        <pc:spChg chg="add mod">
          <ac:chgData name="Alur, Rajeev S" userId="ed187874-bfb4-47a1-89c3-901d4313695d" providerId="ADAL" clId="{A217690A-5F4F-4E96-83FD-5EAA82B52568}" dt="2022-07-27T19:59:33.588" v="18766" actId="555"/>
          <ac:spMkLst>
            <pc:docMk/>
            <pc:sldMk cId="4286313970" sldId="1110"/>
            <ac:spMk id="24" creationId="{59AA940F-5097-AC3D-0778-B666E5A7600A}"/>
          </ac:spMkLst>
        </pc:spChg>
        <pc:spChg chg="add mod">
          <ac:chgData name="Alur, Rajeev S" userId="ed187874-bfb4-47a1-89c3-901d4313695d" providerId="ADAL" clId="{A217690A-5F4F-4E96-83FD-5EAA82B52568}" dt="2022-07-27T19:59:26.918" v="18765" actId="554"/>
          <ac:spMkLst>
            <pc:docMk/>
            <pc:sldMk cId="4286313970" sldId="1110"/>
            <ac:spMk id="26" creationId="{2E1E390A-3A49-3628-0FA9-7F524A69F6DC}"/>
          </ac:spMkLst>
        </pc:spChg>
        <pc:spChg chg="mod">
          <ac:chgData name="Alur, Rajeev S" userId="ed187874-bfb4-47a1-89c3-901d4313695d" providerId="ADAL" clId="{A217690A-5F4F-4E96-83FD-5EAA82B52568}" dt="2022-07-27T19:59:33.588" v="18766" actId="555"/>
          <ac:spMkLst>
            <pc:docMk/>
            <pc:sldMk cId="4286313970" sldId="1110"/>
            <ac:spMk id="33" creationId="{9C13B86C-0C09-40EF-4A7C-DA366CDB37A5}"/>
          </ac:spMkLst>
        </pc:spChg>
        <pc:spChg chg="mod">
          <ac:chgData name="Alur, Rajeev S" userId="ed187874-bfb4-47a1-89c3-901d4313695d" providerId="ADAL" clId="{A217690A-5F4F-4E96-83FD-5EAA82B52568}" dt="2022-07-27T19:59:33.588" v="18766" actId="555"/>
          <ac:spMkLst>
            <pc:docMk/>
            <pc:sldMk cId="4286313970" sldId="1110"/>
            <ac:spMk id="35" creationId="{7CB92AD2-95A6-0297-1B5E-7DC799896764}"/>
          </ac:spMkLst>
        </pc:spChg>
        <pc:spChg chg="mod">
          <ac:chgData name="Alur, Rajeev S" userId="ed187874-bfb4-47a1-89c3-901d4313695d" providerId="ADAL" clId="{A217690A-5F4F-4E96-83FD-5EAA82B52568}" dt="2022-07-27T19:59:33.588" v="18766" actId="555"/>
          <ac:spMkLst>
            <pc:docMk/>
            <pc:sldMk cId="4286313970" sldId="1110"/>
            <ac:spMk id="37" creationId="{945CDFA6-1DA6-0DAD-CA10-B0940873DC44}"/>
          </ac:spMkLst>
        </pc:spChg>
        <pc:spChg chg="mod">
          <ac:chgData name="Alur, Rajeev S" userId="ed187874-bfb4-47a1-89c3-901d4313695d" providerId="ADAL" clId="{A217690A-5F4F-4E96-83FD-5EAA82B52568}" dt="2022-07-27T19:59:33.588" v="18766" actId="555"/>
          <ac:spMkLst>
            <pc:docMk/>
            <pc:sldMk cId="4286313970" sldId="1110"/>
            <ac:spMk id="39" creationId="{BFF6A6AD-83A8-FBFB-265A-A620E1D4CCBB}"/>
          </ac:spMkLst>
        </pc:spChg>
        <pc:spChg chg="mod">
          <ac:chgData name="Alur, Rajeev S" userId="ed187874-bfb4-47a1-89c3-901d4313695d" providerId="ADAL" clId="{A217690A-5F4F-4E96-83FD-5EAA82B52568}" dt="2022-07-27T19:59:26.918" v="18765" actId="554"/>
          <ac:spMkLst>
            <pc:docMk/>
            <pc:sldMk cId="4286313970" sldId="1110"/>
            <ac:spMk id="40" creationId="{25D01BB9-E5CC-CBC5-E90B-77CA0BDCC104}"/>
          </ac:spMkLst>
        </pc:spChg>
        <pc:spChg chg="add del mod">
          <ac:chgData name="Alur, Rajeev S" userId="ed187874-bfb4-47a1-89c3-901d4313695d" providerId="ADAL" clId="{A217690A-5F4F-4E96-83FD-5EAA82B52568}" dt="2022-07-26T20:18:27.046" v="17450"/>
          <ac:spMkLst>
            <pc:docMk/>
            <pc:sldMk cId="4286313970" sldId="1110"/>
            <ac:spMk id="41" creationId="{C35E7C26-9FD9-8DA7-9B9C-0D3860FBA926}"/>
          </ac:spMkLst>
        </pc:spChg>
        <pc:spChg chg="mod">
          <ac:chgData name="Alur, Rajeev S" userId="ed187874-bfb4-47a1-89c3-901d4313695d" providerId="ADAL" clId="{A217690A-5F4F-4E96-83FD-5EAA82B52568}" dt="2022-07-27T19:59:26.918" v="18765" actId="554"/>
          <ac:spMkLst>
            <pc:docMk/>
            <pc:sldMk cId="4286313970" sldId="1110"/>
            <ac:spMk id="43" creationId="{F4D6DB5A-9860-76C9-9F47-96FF1FF3B284}"/>
          </ac:spMkLst>
        </pc:spChg>
        <pc:spChg chg="del">
          <ac:chgData name="Alur, Rajeev S" userId="ed187874-bfb4-47a1-89c3-901d4313695d" providerId="ADAL" clId="{A217690A-5F4F-4E96-83FD-5EAA82B52568}" dt="2022-07-26T20:15:01.651" v="17413" actId="478"/>
          <ac:spMkLst>
            <pc:docMk/>
            <pc:sldMk cId="4286313970" sldId="1110"/>
            <ac:spMk id="44" creationId="{7852DD33-723A-D9C5-9584-D42735662CBA}"/>
          </ac:spMkLst>
        </pc:spChg>
        <pc:spChg chg="mod">
          <ac:chgData name="Alur, Rajeev S" userId="ed187874-bfb4-47a1-89c3-901d4313695d" providerId="ADAL" clId="{A217690A-5F4F-4E96-83FD-5EAA82B52568}" dt="2022-07-27T19:59:33.588" v="18766" actId="555"/>
          <ac:spMkLst>
            <pc:docMk/>
            <pc:sldMk cId="4286313970" sldId="1110"/>
            <ac:spMk id="46" creationId="{086F5A98-495B-B194-F9EA-C65646336460}"/>
          </ac:spMkLst>
        </pc:spChg>
        <pc:spChg chg="del">
          <ac:chgData name="Alur, Rajeev S" userId="ed187874-bfb4-47a1-89c3-901d4313695d" providerId="ADAL" clId="{A217690A-5F4F-4E96-83FD-5EAA82B52568}" dt="2022-07-26T20:14:55.487" v="17412" actId="478"/>
          <ac:spMkLst>
            <pc:docMk/>
            <pc:sldMk cId="4286313970" sldId="1110"/>
            <ac:spMk id="47" creationId="{C79D29DE-5488-5A64-C74C-AF76BD03F78A}"/>
          </ac:spMkLst>
        </pc:spChg>
        <pc:spChg chg="del">
          <ac:chgData name="Alur, Rajeev S" userId="ed187874-bfb4-47a1-89c3-901d4313695d" providerId="ADAL" clId="{A217690A-5F4F-4E96-83FD-5EAA82B52568}" dt="2022-07-26T20:15:04.606" v="17414" actId="478"/>
          <ac:spMkLst>
            <pc:docMk/>
            <pc:sldMk cId="4286313970" sldId="1110"/>
            <ac:spMk id="48" creationId="{EAB721C7-2EA8-2916-FB0F-B0C7FE18DF4F}"/>
          </ac:spMkLst>
        </pc:spChg>
        <pc:spChg chg="add del mod">
          <ac:chgData name="Alur, Rajeev S" userId="ed187874-bfb4-47a1-89c3-901d4313695d" providerId="ADAL" clId="{A217690A-5F4F-4E96-83FD-5EAA82B52568}" dt="2022-07-26T20:18:27.046" v="17450"/>
          <ac:spMkLst>
            <pc:docMk/>
            <pc:sldMk cId="4286313970" sldId="1110"/>
            <ac:spMk id="50" creationId="{8B32EE89-7732-EA14-D237-E4CD50DE1E0F}"/>
          </ac:spMkLst>
        </pc:spChg>
        <pc:spChg chg="mod">
          <ac:chgData name="Alur, Rajeev S" userId="ed187874-bfb4-47a1-89c3-901d4313695d" providerId="ADAL" clId="{A217690A-5F4F-4E96-83FD-5EAA82B52568}" dt="2022-07-27T19:59:49.392" v="18767" actId="207"/>
          <ac:spMkLst>
            <pc:docMk/>
            <pc:sldMk cId="4286313970" sldId="1110"/>
            <ac:spMk id="51" creationId="{3C2D636E-EF49-36EB-CD54-8CC4A3FF09EF}"/>
          </ac:spMkLst>
        </pc:spChg>
        <pc:spChg chg="add del mod">
          <ac:chgData name="Alur, Rajeev S" userId="ed187874-bfb4-47a1-89c3-901d4313695d" providerId="ADAL" clId="{A217690A-5F4F-4E96-83FD-5EAA82B52568}" dt="2022-07-26T20:18:27.046" v="17450"/>
          <ac:spMkLst>
            <pc:docMk/>
            <pc:sldMk cId="4286313970" sldId="1110"/>
            <ac:spMk id="53" creationId="{C6280708-E316-46FC-56A5-4EB906AC5518}"/>
          </ac:spMkLst>
        </pc:spChg>
        <pc:spChg chg="add mod">
          <ac:chgData name="Alur, Rajeev S" userId="ed187874-bfb4-47a1-89c3-901d4313695d" providerId="ADAL" clId="{A217690A-5F4F-4E96-83FD-5EAA82B52568}" dt="2022-07-27T19:59:26.918" v="18765" actId="554"/>
          <ac:spMkLst>
            <pc:docMk/>
            <pc:sldMk cId="4286313970" sldId="1110"/>
            <ac:spMk id="56" creationId="{691BE020-A54B-8EB1-C4FB-18530BDE389B}"/>
          </ac:spMkLst>
        </pc:spChg>
        <pc:spChg chg="add mod">
          <ac:chgData name="Alur, Rajeev S" userId="ed187874-bfb4-47a1-89c3-901d4313695d" providerId="ADAL" clId="{A217690A-5F4F-4E96-83FD-5EAA82B52568}" dt="2022-07-27T19:59:26.918" v="18765" actId="554"/>
          <ac:spMkLst>
            <pc:docMk/>
            <pc:sldMk cId="4286313970" sldId="1110"/>
            <ac:spMk id="57" creationId="{301B8BF4-AA6E-7B42-15C6-BE56F548CE62}"/>
          </ac:spMkLst>
        </pc:spChg>
        <pc:spChg chg="add mod">
          <ac:chgData name="Alur, Rajeev S" userId="ed187874-bfb4-47a1-89c3-901d4313695d" providerId="ADAL" clId="{A217690A-5F4F-4E96-83FD-5EAA82B52568}" dt="2022-07-27T19:59:26.918" v="18765" actId="554"/>
          <ac:spMkLst>
            <pc:docMk/>
            <pc:sldMk cId="4286313970" sldId="1110"/>
            <ac:spMk id="58" creationId="{D3470D06-A551-F578-7893-E079D1BE7B4C}"/>
          </ac:spMkLst>
        </pc:spChg>
        <pc:spChg chg="add del mod">
          <ac:chgData name="Alur, Rajeev S" userId="ed187874-bfb4-47a1-89c3-901d4313695d" providerId="ADAL" clId="{A217690A-5F4F-4E96-83FD-5EAA82B52568}" dt="2022-07-26T20:26:50.863" v="17764" actId="478"/>
          <ac:spMkLst>
            <pc:docMk/>
            <pc:sldMk cId="4286313970" sldId="1110"/>
            <ac:spMk id="59" creationId="{FE7B1452-B1B5-83FD-8538-BE3D8E2E75E5}"/>
          </ac:spMkLst>
        </pc:spChg>
        <pc:spChg chg="add mod">
          <ac:chgData name="Alur, Rajeev S" userId="ed187874-bfb4-47a1-89c3-901d4313695d" providerId="ADAL" clId="{A217690A-5F4F-4E96-83FD-5EAA82B52568}" dt="2022-07-27T20:04:22.069" v="18822" actId="14100"/>
          <ac:spMkLst>
            <pc:docMk/>
            <pc:sldMk cId="4286313970" sldId="1110"/>
            <ac:spMk id="60" creationId="{D967D093-2693-CCC5-C78C-1D8CBC1F967A}"/>
          </ac:spMkLst>
        </pc:spChg>
        <pc:cxnChg chg="add mod">
          <ac:chgData name="Alur, Rajeev S" userId="ed187874-bfb4-47a1-89c3-901d4313695d" providerId="ADAL" clId="{A217690A-5F4F-4E96-83FD-5EAA82B52568}" dt="2022-07-27T19:59:16.909" v="18764" actId="12789"/>
          <ac:cxnSpMkLst>
            <pc:docMk/>
            <pc:sldMk cId="4286313970" sldId="1110"/>
            <ac:cxnSpMk id="23" creationId="{378876A5-C3D5-A100-8446-D16582352F24}"/>
          </ac:cxnSpMkLst>
        </pc:cxnChg>
        <pc:cxnChg chg="add mod">
          <ac:chgData name="Alur, Rajeev S" userId="ed187874-bfb4-47a1-89c3-901d4313695d" providerId="ADAL" clId="{A217690A-5F4F-4E96-83FD-5EAA82B52568}" dt="2022-07-27T19:59:16.909" v="18764" actId="12789"/>
          <ac:cxnSpMkLst>
            <pc:docMk/>
            <pc:sldMk cId="4286313970" sldId="1110"/>
            <ac:cxnSpMk id="25" creationId="{497571E5-AA66-A401-DCCC-28DEDAB333E9}"/>
          </ac:cxnSpMkLst>
        </pc:cxnChg>
        <pc:cxnChg chg="add del mod">
          <ac:chgData name="Alur, Rajeev S" userId="ed187874-bfb4-47a1-89c3-901d4313695d" providerId="ADAL" clId="{A217690A-5F4F-4E96-83FD-5EAA82B52568}" dt="2022-07-26T20:18:27.046" v="17450"/>
          <ac:cxnSpMkLst>
            <pc:docMk/>
            <pc:sldMk cId="4286313970" sldId="1110"/>
            <ac:cxnSpMk id="28" creationId="{ADF59AA8-ECF2-65C2-C265-51F10F881042}"/>
          </ac:cxnSpMkLst>
        </pc:cxnChg>
        <pc:cxnChg chg="add del mod">
          <ac:chgData name="Alur, Rajeev S" userId="ed187874-bfb4-47a1-89c3-901d4313695d" providerId="ADAL" clId="{A217690A-5F4F-4E96-83FD-5EAA82B52568}" dt="2022-07-26T20:18:27.046" v="17450"/>
          <ac:cxnSpMkLst>
            <pc:docMk/>
            <pc:sldMk cId="4286313970" sldId="1110"/>
            <ac:cxnSpMk id="29" creationId="{BF7C409D-9C40-D8E6-F292-0630EA3252ED}"/>
          </ac:cxnSpMkLst>
        </pc:cxnChg>
        <pc:cxnChg chg="add del mod">
          <ac:chgData name="Alur, Rajeev S" userId="ed187874-bfb4-47a1-89c3-901d4313695d" providerId="ADAL" clId="{A217690A-5F4F-4E96-83FD-5EAA82B52568}" dt="2022-07-26T20:18:27.046" v="17450"/>
          <ac:cxnSpMkLst>
            <pc:docMk/>
            <pc:sldMk cId="4286313970" sldId="1110"/>
            <ac:cxnSpMk id="30" creationId="{664B74C4-A719-AA7D-2472-0AF95202FC41}"/>
          </ac:cxnSpMkLst>
        </pc:cxnChg>
        <pc:cxnChg chg="mod">
          <ac:chgData name="Alur, Rajeev S" userId="ed187874-bfb4-47a1-89c3-901d4313695d" providerId="ADAL" clId="{A217690A-5F4F-4E96-83FD-5EAA82B52568}" dt="2022-07-27T19:59:16.909" v="18764" actId="12789"/>
          <ac:cxnSpMkLst>
            <pc:docMk/>
            <pc:sldMk cId="4286313970" sldId="1110"/>
            <ac:cxnSpMk id="31" creationId="{7545E869-937D-0B62-230C-E097D6B04E0C}"/>
          </ac:cxnSpMkLst>
        </pc:cxnChg>
        <pc:cxnChg chg="mod">
          <ac:chgData name="Alur, Rajeev S" userId="ed187874-bfb4-47a1-89c3-901d4313695d" providerId="ADAL" clId="{A217690A-5F4F-4E96-83FD-5EAA82B52568}" dt="2022-07-27T19:59:16.909" v="18764" actId="12789"/>
          <ac:cxnSpMkLst>
            <pc:docMk/>
            <pc:sldMk cId="4286313970" sldId="1110"/>
            <ac:cxnSpMk id="32" creationId="{56B1E0C6-FDC0-2319-5C6E-BB4F52192CA5}"/>
          </ac:cxnSpMkLst>
        </pc:cxnChg>
        <pc:cxnChg chg="mod">
          <ac:chgData name="Alur, Rajeev S" userId="ed187874-bfb4-47a1-89c3-901d4313695d" providerId="ADAL" clId="{A217690A-5F4F-4E96-83FD-5EAA82B52568}" dt="2022-07-27T19:59:16.909" v="18764" actId="12789"/>
          <ac:cxnSpMkLst>
            <pc:docMk/>
            <pc:sldMk cId="4286313970" sldId="1110"/>
            <ac:cxnSpMk id="34" creationId="{3334B34E-DD33-E28B-0CA0-1D99201985AD}"/>
          </ac:cxnSpMkLst>
        </pc:cxnChg>
        <pc:cxnChg chg="mod">
          <ac:chgData name="Alur, Rajeev S" userId="ed187874-bfb4-47a1-89c3-901d4313695d" providerId="ADAL" clId="{A217690A-5F4F-4E96-83FD-5EAA82B52568}" dt="2022-07-27T19:59:16.909" v="18764" actId="12789"/>
          <ac:cxnSpMkLst>
            <pc:docMk/>
            <pc:sldMk cId="4286313970" sldId="1110"/>
            <ac:cxnSpMk id="36" creationId="{8B4547EF-257B-BE5C-83C0-7EC02D87D8A0}"/>
          </ac:cxnSpMkLst>
        </pc:cxnChg>
        <pc:cxnChg chg="mod">
          <ac:chgData name="Alur, Rajeev S" userId="ed187874-bfb4-47a1-89c3-901d4313695d" providerId="ADAL" clId="{A217690A-5F4F-4E96-83FD-5EAA82B52568}" dt="2022-07-27T19:59:16.909" v="18764" actId="12789"/>
          <ac:cxnSpMkLst>
            <pc:docMk/>
            <pc:sldMk cId="4286313970" sldId="1110"/>
            <ac:cxnSpMk id="38" creationId="{87382F88-B695-5BE2-0253-63110275B229}"/>
          </ac:cxnSpMkLst>
        </pc:cxnChg>
        <pc:cxnChg chg="mod">
          <ac:chgData name="Alur, Rajeev S" userId="ed187874-bfb4-47a1-89c3-901d4313695d" providerId="ADAL" clId="{A217690A-5F4F-4E96-83FD-5EAA82B52568}" dt="2022-07-27T19:59:16.909" v="18764" actId="12789"/>
          <ac:cxnSpMkLst>
            <pc:docMk/>
            <pc:sldMk cId="4286313970" sldId="1110"/>
            <ac:cxnSpMk id="42" creationId="{FA4223CB-68FD-CE26-3B5F-CE24B2EA8723}"/>
          </ac:cxnSpMkLst>
        </pc:cxnChg>
        <pc:cxnChg chg="mod">
          <ac:chgData name="Alur, Rajeev S" userId="ed187874-bfb4-47a1-89c3-901d4313695d" providerId="ADAL" clId="{A217690A-5F4F-4E96-83FD-5EAA82B52568}" dt="2022-07-27T19:59:16.909" v="18764" actId="12789"/>
          <ac:cxnSpMkLst>
            <pc:docMk/>
            <pc:sldMk cId="4286313970" sldId="1110"/>
            <ac:cxnSpMk id="45" creationId="{525A2455-35F2-DD03-CC1A-E8DEFD4EC8A1}"/>
          </ac:cxnSpMkLst>
        </pc:cxnChg>
        <pc:cxnChg chg="add del mod">
          <ac:chgData name="Alur, Rajeev S" userId="ed187874-bfb4-47a1-89c3-901d4313695d" providerId="ADAL" clId="{A217690A-5F4F-4E96-83FD-5EAA82B52568}" dt="2022-07-26T20:18:27.046" v="17450"/>
          <ac:cxnSpMkLst>
            <pc:docMk/>
            <pc:sldMk cId="4286313970" sldId="1110"/>
            <ac:cxnSpMk id="49" creationId="{149FEC64-E384-354F-F122-81D3ADED93A8}"/>
          </ac:cxnSpMkLst>
        </pc:cxnChg>
        <pc:cxnChg chg="add del mod">
          <ac:chgData name="Alur, Rajeev S" userId="ed187874-bfb4-47a1-89c3-901d4313695d" providerId="ADAL" clId="{A217690A-5F4F-4E96-83FD-5EAA82B52568}" dt="2022-07-26T20:18:27.046" v="17450"/>
          <ac:cxnSpMkLst>
            <pc:docMk/>
            <pc:sldMk cId="4286313970" sldId="1110"/>
            <ac:cxnSpMk id="52" creationId="{A139F49F-FFE7-AF75-0C1C-C2A7209DA868}"/>
          </ac:cxnSpMkLst>
        </pc:cxnChg>
        <pc:cxnChg chg="add mod">
          <ac:chgData name="Alur, Rajeev S" userId="ed187874-bfb4-47a1-89c3-901d4313695d" providerId="ADAL" clId="{A217690A-5F4F-4E96-83FD-5EAA82B52568}" dt="2022-07-27T19:59:16.909" v="18764" actId="12789"/>
          <ac:cxnSpMkLst>
            <pc:docMk/>
            <pc:sldMk cId="4286313970" sldId="1110"/>
            <ac:cxnSpMk id="54" creationId="{6D3E58DE-24B3-B77E-AF0F-6B0E4F6232F2}"/>
          </ac:cxnSpMkLst>
        </pc:cxnChg>
        <pc:cxnChg chg="add mod">
          <ac:chgData name="Alur, Rajeev S" userId="ed187874-bfb4-47a1-89c3-901d4313695d" providerId="ADAL" clId="{A217690A-5F4F-4E96-83FD-5EAA82B52568}" dt="2022-07-27T19:59:16.909" v="18764" actId="12789"/>
          <ac:cxnSpMkLst>
            <pc:docMk/>
            <pc:sldMk cId="4286313970" sldId="1110"/>
            <ac:cxnSpMk id="55" creationId="{81272D44-113D-6B29-E216-52866FDDC62E}"/>
          </ac:cxnSpMkLst>
        </pc:cxnChg>
      </pc:sldChg>
      <pc:sldChg chg="addSp delSp modSp add mod modAnim">
        <pc:chgData name="Alur, Rajeev S" userId="ed187874-bfb4-47a1-89c3-901d4313695d" providerId="ADAL" clId="{A217690A-5F4F-4E96-83FD-5EAA82B52568}" dt="2022-07-27T20:08:08.417" v="18841" actId="555"/>
        <pc:sldMkLst>
          <pc:docMk/>
          <pc:sldMk cId="2499058035" sldId="1111"/>
        </pc:sldMkLst>
        <pc:spChg chg="mod">
          <ac:chgData name="Alur, Rajeev S" userId="ed187874-bfb4-47a1-89c3-901d4313695d" providerId="ADAL" clId="{A217690A-5F4F-4E96-83FD-5EAA82B52568}" dt="2022-07-27T20:07:46.554" v="18839" actId="404"/>
          <ac:spMkLst>
            <pc:docMk/>
            <pc:sldMk cId="2499058035" sldId="1111"/>
            <ac:spMk id="2" creationId="{00000000-0000-0000-0000-000000000000}"/>
          </ac:spMkLst>
        </pc:spChg>
        <pc:spChg chg="add mod">
          <ac:chgData name="Alur, Rajeev S" userId="ed187874-bfb4-47a1-89c3-901d4313695d" providerId="ADAL" clId="{A217690A-5F4F-4E96-83FD-5EAA82B52568}" dt="2022-07-27T20:07:58.016" v="18840" actId="255"/>
          <ac:spMkLst>
            <pc:docMk/>
            <pc:sldMk cId="2499058035" sldId="1111"/>
            <ac:spMk id="4" creationId="{8437A3C4-6DF8-B4FA-F61F-0D9467DD8516}"/>
          </ac:spMkLst>
        </pc:spChg>
        <pc:spChg chg="mod">
          <ac:chgData name="Alur, Rajeev S" userId="ed187874-bfb4-47a1-89c3-901d4313695d" providerId="ADAL" clId="{A217690A-5F4F-4E96-83FD-5EAA82B52568}" dt="2022-07-26T20:38:44.990" v="18233" actId="1076"/>
          <ac:spMkLst>
            <pc:docMk/>
            <pc:sldMk cId="2499058035" sldId="1111"/>
            <ac:spMk id="6" creationId="{225F5D9F-FEB5-4B04-AC9F-418DF264D027}"/>
          </ac:spMkLst>
        </pc:spChg>
        <pc:spChg chg="mod">
          <ac:chgData name="Alur, Rajeev S" userId="ed187874-bfb4-47a1-89c3-901d4313695d" providerId="ADAL" clId="{A217690A-5F4F-4E96-83FD-5EAA82B52568}" dt="2022-07-27T20:08:08.417" v="18841" actId="555"/>
          <ac:spMkLst>
            <pc:docMk/>
            <pc:sldMk cId="2499058035" sldId="1111"/>
            <ac:spMk id="24" creationId="{59AA940F-5097-AC3D-0778-B666E5A7600A}"/>
          </ac:spMkLst>
        </pc:spChg>
        <pc:spChg chg="mod">
          <ac:chgData name="Alur, Rajeev S" userId="ed187874-bfb4-47a1-89c3-901d4313695d" providerId="ADAL" clId="{A217690A-5F4F-4E96-83FD-5EAA82B52568}" dt="2022-07-27T20:07:58.016" v="18840" actId="255"/>
          <ac:spMkLst>
            <pc:docMk/>
            <pc:sldMk cId="2499058035" sldId="1111"/>
            <ac:spMk id="26" creationId="{2E1E390A-3A49-3628-0FA9-7F524A69F6DC}"/>
          </ac:spMkLst>
        </pc:spChg>
        <pc:spChg chg="mod">
          <ac:chgData name="Alur, Rajeev S" userId="ed187874-bfb4-47a1-89c3-901d4313695d" providerId="ADAL" clId="{A217690A-5F4F-4E96-83FD-5EAA82B52568}" dt="2022-07-27T20:08:08.417" v="18841" actId="555"/>
          <ac:spMkLst>
            <pc:docMk/>
            <pc:sldMk cId="2499058035" sldId="1111"/>
            <ac:spMk id="33" creationId="{9C13B86C-0C09-40EF-4A7C-DA366CDB37A5}"/>
          </ac:spMkLst>
        </pc:spChg>
        <pc:spChg chg="mod">
          <ac:chgData name="Alur, Rajeev S" userId="ed187874-bfb4-47a1-89c3-901d4313695d" providerId="ADAL" clId="{A217690A-5F4F-4E96-83FD-5EAA82B52568}" dt="2022-07-27T20:08:08.417" v="18841" actId="555"/>
          <ac:spMkLst>
            <pc:docMk/>
            <pc:sldMk cId="2499058035" sldId="1111"/>
            <ac:spMk id="35" creationId="{7CB92AD2-95A6-0297-1B5E-7DC799896764}"/>
          </ac:spMkLst>
        </pc:spChg>
        <pc:spChg chg="mod">
          <ac:chgData name="Alur, Rajeev S" userId="ed187874-bfb4-47a1-89c3-901d4313695d" providerId="ADAL" clId="{A217690A-5F4F-4E96-83FD-5EAA82B52568}" dt="2022-07-27T20:08:08.417" v="18841" actId="555"/>
          <ac:spMkLst>
            <pc:docMk/>
            <pc:sldMk cId="2499058035" sldId="1111"/>
            <ac:spMk id="37" creationId="{945CDFA6-1DA6-0DAD-CA10-B0940873DC44}"/>
          </ac:spMkLst>
        </pc:spChg>
        <pc:spChg chg="mod">
          <ac:chgData name="Alur, Rajeev S" userId="ed187874-bfb4-47a1-89c3-901d4313695d" providerId="ADAL" clId="{A217690A-5F4F-4E96-83FD-5EAA82B52568}" dt="2022-07-27T20:08:08.417" v="18841" actId="555"/>
          <ac:spMkLst>
            <pc:docMk/>
            <pc:sldMk cId="2499058035" sldId="1111"/>
            <ac:spMk id="39" creationId="{BFF6A6AD-83A8-FBFB-265A-A620E1D4CCBB}"/>
          </ac:spMkLst>
        </pc:spChg>
        <pc:spChg chg="mod">
          <ac:chgData name="Alur, Rajeev S" userId="ed187874-bfb4-47a1-89c3-901d4313695d" providerId="ADAL" clId="{A217690A-5F4F-4E96-83FD-5EAA82B52568}" dt="2022-07-27T20:07:58.016" v="18840" actId="255"/>
          <ac:spMkLst>
            <pc:docMk/>
            <pc:sldMk cId="2499058035" sldId="1111"/>
            <ac:spMk id="40" creationId="{25D01BB9-E5CC-CBC5-E90B-77CA0BDCC104}"/>
          </ac:spMkLst>
        </pc:spChg>
        <pc:spChg chg="add mod">
          <ac:chgData name="Alur, Rajeev S" userId="ed187874-bfb4-47a1-89c3-901d4313695d" providerId="ADAL" clId="{A217690A-5F4F-4E96-83FD-5EAA82B52568}" dt="2022-07-27T20:07:58.016" v="18840" actId="255"/>
          <ac:spMkLst>
            <pc:docMk/>
            <pc:sldMk cId="2499058035" sldId="1111"/>
            <ac:spMk id="41" creationId="{F54558A7-1510-FB5E-1143-00B322D23F0D}"/>
          </ac:spMkLst>
        </pc:spChg>
        <pc:spChg chg="mod">
          <ac:chgData name="Alur, Rajeev S" userId="ed187874-bfb4-47a1-89c3-901d4313695d" providerId="ADAL" clId="{A217690A-5F4F-4E96-83FD-5EAA82B52568}" dt="2022-07-27T20:07:58.016" v="18840" actId="255"/>
          <ac:spMkLst>
            <pc:docMk/>
            <pc:sldMk cId="2499058035" sldId="1111"/>
            <ac:spMk id="43" creationId="{F4D6DB5A-9860-76C9-9F47-96FF1FF3B284}"/>
          </ac:spMkLst>
        </pc:spChg>
        <pc:spChg chg="mod">
          <ac:chgData name="Alur, Rajeev S" userId="ed187874-bfb4-47a1-89c3-901d4313695d" providerId="ADAL" clId="{A217690A-5F4F-4E96-83FD-5EAA82B52568}" dt="2022-07-27T20:08:08.417" v="18841" actId="555"/>
          <ac:spMkLst>
            <pc:docMk/>
            <pc:sldMk cId="2499058035" sldId="1111"/>
            <ac:spMk id="46" creationId="{086F5A98-495B-B194-F9EA-C65646336460}"/>
          </ac:spMkLst>
        </pc:spChg>
        <pc:spChg chg="mod">
          <ac:chgData name="Alur, Rajeev S" userId="ed187874-bfb4-47a1-89c3-901d4313695d" providerId="ADAL" clId="{A217690A-5F4F-4E96-83FD-5EAA82B52568}" dt="2022-07-26T20:51:59.346" v="18384" actId="20577"/>
          <ac:spMkLst>
            <pc:docMk/>
            <pc:sldMk cId="2499058035" sldId="1111"/>
            <ac:spMk id="51" creationId="{3C2D636E-EF49-36EB-CD54-8CC4A3FF09EF}"/>
          </ac:spMkLst>
        </pc:spChg>
        <pc:spChg chg="mod">
          <ac:chgData name="Alur, Rajeev S" userId="ed187874-bfb4-47a1-89c3-901d4313695d" providerId="ADAL" clId="{A217690A-5F4F-4E96-83FD-5EAA82B52568}" dt="2022-07-27T20:07:58.016" v="18840" actId="255"/>
          <ac:spMkLst>
            <pc:docMk/>
            <pc:sldMk cId="2499058035" sldId="1111"/>
            <ac:spMk id="56" creationId="{691BE020-A54B-8EB1-C4FB-18530BDE389B}"/>
          </ac:spMkLst>
        </pc:spChg>
        <pc:spChg chg="del">
          <ac:chgData name="Alur, Rajeev S" userId="ed187874-bfb4-47a1-89c3-901d4313695d" providerId="ADAL" clId="{A217690A-5F4F-4E96-83FD-5EAA82B52568}" dt="2022-07-26T20:35:02.202" v="18091" actId="478"/>
          <ac:spMkLst>
            <pc:docMk/>
            <pc:sldMk cId="2499058035" sldId="1111"/>
            <ac:spMk id="57" creationId="{301B8BF4-AA6E-7B42-15C6-BE56F548CE62}"/>
          </ac:spMkLst>
        </pc:spChg>
        <pc:spChg chg="del">
          <ac:chgData name="Alur, Rajeev S" userId="ed187874-bfb4-47a1-89c3-901d4313695d" providerId="ADAL" clId="{A217690A-5F4F-4E96-83FD-5EAA82B52568}" dt="2022-07-26T20:36:57.253" v="18138" actId="478"/>
          <ac:spMkLst>
            <pc:docMk/>
            <pc:sldMk cId="2499058035" sldId="1111"/>
            <ac:spMk id="58" creationId="{D3470D06-A551-F578-7893-E079D1BE7B4C}"/>
          </ac:spMkLst>
        </pc:spChg>
        <pc:cxnChg chg="mod">
          <ac:chgData name="Alur, Rajeev S" userId="ed187874-bfb4-47a1-89c3-901d4313695d" providerId="ADAL" clId="{A217690A-5F4F-4E96-83FD-5EAA82B52568}" dt="2022-07-27T20:07:58.016" v="18840" actId="255"/>
          <ac:cxnSpMkLst>
            <pc:docMk/>
            <pc:sldMk cId="2499058035" sldId="1111"/>
            <ac:cxnSpMk id="23" creationId="{378876A5-C3D5-A100-8446-D16582352F24}"/>
          </ac:cxnSpMkLst>
        </pc:cxnChg>
        <pc:cxnChg chg="mod">
          <ac:chgData name="Alur, Rajeev S" userId="ed187874-bfb4-47a1-89c3-901d4313695d" providerId="ADAL" clId="{A217690A-5F4F-4E96-83FD-5EAA82B52568}" dt="2022-07-27T20:07:58.016" v="18840" actId="255"/>
          <ac:cxnSpMkLst>
            <pc:docMk/>
            <pc:sldMk cId="2499058035" sldId="1111"/>
            <ac:cxnSpMk id="25" creationId="{497571E5-AA66-A401-DCCC-28DEDAB333E9}"/>
          </ac:cxnSpMkLst>
        </pc:cxnChg>
        <pc:cxnChg chg="mod">
          <ac:chgData name="Alur, Rajeev S" userId="ed187874-bfb4-47a1-89c3-901d4313695d" providerId="ADAL" clId="{A217690A-5F4F-4E96-83FD-5EAA82B52568}" dt="2022-07-27T20:07:58.016" v="18840" actId="255"/>
          <ac:cxnSpMkLst>
            <pc:docMk/>
            <pc:sldMk cId="2499058035" sldId="1111"/>
            <ac:cxnSpMk id="31" creationId="{7545E869-937D-0B62-230C-E097D6B04E0C}"/>
          </ac:cxnSpMkLst>
        </pc:cxnChg>
        <pc:cxnChg chg="mod">
          <ac:chgData name="Alur, Rajeev S" userId="ed187874-bfb4-47a1-89c3-901d4313695d" providerId="ADAL" clId="{A217690A-5F4F-4E96-83FD-5EAA82B52568}" dt="2022-07-27T20:07:58.016" v="18840" actId="255"/>
          <ac:cxnSpMkLst>
            <pc:docMk/>
            <pc:sldMk cId="2499058035" sldId="1111"/>
            <ac:cxnSpMk id="32" creationId="{56B1E0C6-FDC0-2319-5C6E-BB4F52192CA5}"/>
          </ac:cxnSpMkLst>
        </pc:cxnChg>
        <pc:cxnChg chg="mod">
          <ac:chgData name="Alur, Rajeev S" userId="ed187874-bfb4-47a1-89c3-901d4313695d" providerId="ADAL" clId="{A217690A-5F4F-4E96-83FD-5EAA82B52568}" dt="2022-07-27T20:07:58.016" v="18840" actId="255"/>
          <ac:cxnSpMkLst>
            <pc:docMk/>
            <pc:sldMk cId="2499058035" sldId="1111"/>
            <ac:cxnSpMk id="34" creationId="{3334B34E-DD33-E28B-0CA0-1D99201985AD}"/>
          </ac:cxnSpMkLst>
        </pc:cxnChg>
        <pc:cxnChg chg="mod">
          <ac:chgData name="Alur, Rajeev S" userId="ed187874-bfb4-47a1-89c3-901d4313695d" providerId="ADAL" clId="{A217690A-5F4F-4E96-83FD-5EAA82B52568}" dt="2022-07-27T20:07:58.016" v="18840" actId="255"/>
          <ac:cxnSpMkLst>
            <pc:docMk/>
            <pc:sldMk cId="2499058035" sldId="1111"/>
            <ac:cxnSpMk id="36" creationId="{8B4547EF-257B-BE5C-83C0-7EC02D87D8A0}"/>
          </ac:cxnSpMkLst>
        </pc:cxnChg>
        <pc:cxnChg chg="mod">
          <ac:chgData name="Alur, Rajeev S" userId="ed187874-bfb4-47a1-89c3-901d4313695d" providerId="ADAL" clId="{A217690A-5F4F-4E96-83FD-5EAA82B52568}" dt="2022-07-27T20:07:58.016" v="18840" actId="255"/>
          <ac:cxnSpMkLst>
            <pc:docMk/>
            <pc:sldMk cId="2499058035" sldId="1111"/>
            <ac:cxnSpMk id="38" creationId="{87382F88-B695-5BE2-0253-63110275B229}"/>
          </ac:cxnSpMkLst>
        </pc:cxnChg>
        <pc:cxnChg chg="mod">
          <ac:chgData name="Alur, Rajeev S" userId="ed187874-bfb4-47a1-89c3-901d4313695d" providerId="ADAL" clId="{A217690A-5F4F-4E96-83FD-5EAA82B52568}" dt="2022-07-27T20:07:58.016" v="18840" actId="255"/>
          <ac:cxnSpMkLst>
            <pc:docMk/>
            <pc:sldMk cId="2499058035" sldId="1111"/>
            <ac:cxnSpMk id="42" creationId="{FA4223CB-68FD-CE26-3B5F-CE24B2EA8723}"/>
          </ac:cxnSpMkLst>
        </pc:cxnChg>
        <pc:cxnChg chg="mod">
          <ac:chgData name="Alur, Rajeev S" userId="ed187874-bfb4-47a1-89c3-901d4313695d" providerId="ADAL" clId="{A217690A-5F4F-4E96-83FD-5EAA82B52568}" dt="2022-07-27T20:07:58.016" v="18840" actId="255"/>
          <ac:cxnSpMkLst>
            <pc:docMk/>
            <pc:sldMk cId="2499058035" sldId="1111"/>
            <ac:cxnSpMk id="45" creationId="{525A2455-35F2-DD03-CC1A-E8DEFD4EC8A1}"/>
          </ac:cxnSpMkLst>
        </pc:cxnChg>
        <pc:cxnChg chg="del">
          <ac:chgData name="Alur, Rajeev S" userId="ed187874-bfb4-47a1-89c3-901d4313695d" providerId="ADAL" clId="{A217690A-5F4F-4E96-83FD-5EAA82B52568}" dt="2022-07-26T20:34:58.467" v="18090" actId="478"/>
          <ac:cxnSpMkLst>
            <pc:docMk/>
            <pc:sldMk cId="2499058035" sldId="1111"/>
            <ac:cxnSpMk id="54" creationId="{6D3E58DE-24B3-B77E-AF0F-6B0E4F6232F2}"/>
          </ac:cxnSpMkLst>
        </pc:cxnChg>
        <pc:cxnChg chg="del">
          <ac:chgData name="Alur, Rajeev S" userId="ed187874-bfb4-47a1-89c3-901d4313695d" providerId="ADAL" clId="{A217690A-5F4F-4E96-83FD-5EAA82B52568}" dt="2022-07-26T20:37:00.165" v="18139" actId="478"/>
          <ac:cxnSpMkLst>
            <pc:docMk/>
            <pc:sldMk cId="2499058035" sldId="1111"/>
            <ac:cxnSpMk id="55" creationId="{81272D44-113D-6B29-E216-52866FDDC62E}"/>
          </ac:cxnSpMkLst>
        </pc:cxnChg>
      </pc:sldChg>
      <pc:sldMasterChg chg="modSldLayout">
        <pc:chgData name="Alur, Rajeev S" userId="ed187874-bfb4-47a1-89c3-901d4313695d" providerId="ADAL" clId="{A217690A-5F4F-4E96-83FD-5EAA82B52568}" dt="2022-07-26T15:21:06.921" v="8319" actId="1076"/>
        <pc:sldMasterMkLst>
          <pc:docMk/>
          <pc:sldMasterMk cId="0" sldId="2147483648"/>
        </pc:sldMasterMkLst>
        <pc:sldLayoutChg chg="modSp mod">
          <pc:chgData name="Alur, Rajeev S" userId="ed187874-bfb4-47a1-89c3-901d4313695d" providerId="ADAL" clId="{A217690A-5F4F-4E96-83FD-5EAA82B52568}" dt="2022-07-26T15:21:06.921" v="8319" actId="1076"/>
          <pc:sldLayoutMkLst>
            <pc:docMk/>
            <pc:sldMasterMk cId="0" sldId="2147483648"/>
            <pc:sldLayoutMk cId="0" sldId="2147483650"/>
          </pc:sldLayoutMkLst>
          <pc:spChg chg="mod">
            <ac:chgData name="Alur, Rajeev S" userId="ed187874-bfb4-47a1-89c3-901d4313695d" providerId="ADAL" clId="{A217690A-5F4F-4E96-83FD-5EAA82B52568}" dt="2022-07-26T15:21:06.921" v="8319" actId="1076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</pc:sldMasterChg>
      <pc:sldMasterChg chg="modSldLayout">
        <pc:chgData name="Alur, Rajeev S" userId="ed187874-bfb4-47a1-89c3-901d4313695d" providerId="ADAL" clId="{A217690A-5F4F-4E96-83FD-5EAA82B52568}" dt="2022-07-26T15:18:13.820" v="8314" actId="1076"/>
        <pc:sldMasterMkLst>
          <pc:docMk/>
          <pc:sldMasterMk cId="372618906" sldId="2147483672"/>
        </pc:sldMasterMkLst>
        <pc:sldLayoutChg chg="modSp mod">
          <pc:chgData name="Alur, Rajeev S" userId="ed187874-bfb4-47a1-89c3-901d4313695d" providerId="ADAL" clId="{A217690A-5F4F-4E96-83FD-5EAA82B52568}" dt="2022-07-26T15:18:13.820" v="8314" actId="1076"/>
          <pc:sldLayoutMkLst>
            <pc:docMk/>
            <pc:sldMasterMk cId="372618906" sldId="2147483672"/>
            <pc:sldLayoutMk cId="2430639320" sldId="2147483674"/>
          </pc:sldLayoutMkLst>
          <pc:spChg chg="mod">
            <ac:chgData name="Alur, Rajeev S" userId="ed187874-bfb4-47a1-89c3-901d4313695d" providerId="ADAL" clId="{A217690A-5F4F-4E96-83FD-5EAA82B52568}" dt="2022-07-26T15:18:13.820" v="8314" actId="1076"/>
            <ac:spMkLst>
              <pc:docMk/>
              <pc:sldMasterMk cId="372618906" sldId="2147483672"/>
              <pc:sldLayoutMk cId="2430639320" sldId="2147483674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6BDC7-26E3-420D-A945-59194FC2BC5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469625" y="8770373"/>
            <a:ext cx="386787" cy="372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DD9CA-56D5-4E13-B578-CCBA65AFA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6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5DFC6C-95E9-4139-871F-4DBC4934A8D2}" type="slidenum">
              <a:rPr lang="en-US" smtClean="0">
                <a:solidFill>
                  <a:srgbClr val="3333CC"/>
                </a:solidFill>
              </a:rPr>
              <a:pPr>
                <a:defRPr/>
              </a:pPr>
              <a:t>1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70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DD9CA-56D5-4E13-B578-CCBA65AFA8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07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285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7E928-E04A-43F4-A165-C503D6E9330E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pPr marL="0" marR="0" lvl="0" indent="0" algn="r" defTabSz="9285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29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285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7E928-E04A-43F4-A165-C503D6E9330E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pPr marL="0" marR="0" lvl="0" indent="0" algn="r" defTabSz="9285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25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285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7E928-E04A-43F4-A165-C503D6E9330E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pPr marL="0" marR="0" lvl="0" indent="0" algn="r" defTabSz="9285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53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285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7E928-E04A-43F4-A165-C503D6E9330E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pPr marL="0" marR="0" lvl="0" indent="0" algn="r" defTabSz="9285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04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DD9CA-56D5-4E13-B578-CCBA65AFA82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29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285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7E928-E04A-43F4-A165-C503D6E9330E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pPr marL="0" marR="0" lvl="0" indent="0" algn="r" defTabSz="9285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93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285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57E928-E04A-43F4-A165-C503D6E9330E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pPr marL="0" marR="0" lvl="0" indent="0" algn="r" defTabSz="9285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9787" cy="34861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21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A6D38-3BB4-4A1E-AA05-D7CFE74403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65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A9EF-C723-4E6D-B148-3F65053D62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52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A57DC-A179-4662-B060-4AF7110384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12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F24CD-C2F0-42E3-B7B4-4BB208E6D9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58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993E8-7C3E-4316-B833-91AF914FE3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498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1A7C9-85DB-4850-A45E-3B4665B5EB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368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D1435-4905-40F1-8D65-E580AB760B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6941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A1CEF-3392-4D55-BC6D-BB98B65C81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06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2459" y="6492875"/>
            <a:ext cx="531541" cy="365125"/>
          </a:xfrm>
        </p:spPr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21960-DE7E-4497-8CCB-7477E87538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73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8705A-0553-4CCD-BA46-BB14A0B78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149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E002C-9929-43DB-9D57-BE4B0940B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9003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D06FC-5691-473D-8761-984E09284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06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79004" y="6400800"/>
            <a:ext cx="503663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71240-B0C4-4C94-9B86-885CA82F3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393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E6D63-F031-46C5-A8EB-17541A3E9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227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B156-67DB-4089-8B7B-DDE00FC62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186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A068D-0C39-45BB-923F-C46F7190E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747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20D66-F6EC-4012-BD25-84363A6A5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718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42ED1-5395-4C5A-8C11-D07672083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1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5E1C1-61F1-4B17-8BED-44876866B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31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396CF-412A-42F8-811D-D95F04D5F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037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3FFD5-DF10-4418-91B9-0D8845ED0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18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72B65-3370-41DE-8FC2-82578F676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AB53-4A3B-4B78-AFD2-1A2EB0A4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B22ACF-9C77-4D68-BC6F-7D475F136E8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12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4CD9342-2C7E-4A5E-896A-BB9170162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0" y="762000"/>
            <a:ext cx="9144000" cy="1600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</a:rPr>
              <a:t>The Joy of Automata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80974" y="3119203"/>
            <a:ext cx="457903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2060"/>
                </a:solidFill>
              </a:rPr>
              <a:t>Rajeev </a:t>
            </a:r>
            <a:r>
              <a:rPr lang="en-US" sz="2400" b="1" dirty="0" err="1">
                <a:solidFill>
                  <a:srgbClr val="002060"/>
                </a:solidFill>
              </a:rPr>
              <a:t>Alur</a:t>
            </a:r>
            <a:endParaRPr lang="en-US" sz="2400" b="1" dirty="0">
              <a:solidFill>
                <a:srgbClr val="002060"/>
              </a:solidFill>
            </a:endParaRPr>
          </a:p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2060"/>
                </a:solidFill>
              </a:rPr>
              <a:t>University of Pennsylvania</a:t>
            </a:r>
          </a:p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000" dirty="0">
              <a:solidFill>
                <a:srgbClr val="002060"/>
              </a:solidFill>
            </a:endParaRPr>
          </a:p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000" dirty="0">
              <a:solidFill>
                <a:srgbClr val="002060"/>
              </a:solidFill>
            </a:endParaRPr>
          </a:p>
          <a:p>
            <a:pPr marL="342900" indent="-342900" defTabSz="7620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b="1" dirty="0" err="1">
                <a:solidFill>
                  <a:srgbClr val="002060"/>
                </a:solidFill>
              </a:rPr>
              <a:t>VardiFest</a:t>
            </a:r>
            <a:r>
              <a:rPr lang="en-US" sz="2000" b="1" dirty="0">
                <a:solidFill>
                  <a:srgbClr val="002060"/>
                </a:solidFill>
              </a:rPr>
              <a:t>, July 2022</a:t>
            </a:r>
          </a:p>
          <a:p>
            <a:pPr marL="342900" indent="-342900" algn="ctr" defTabSz="76200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74" y="6241223"/>
            <a:ext cx="1419226" cy="510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A person with a mustache&#10;&#10;Description automatically generated with medium confidence">
            <a:extLst>
              <a:ext uri="{FF2B5EF4-FFF2-40B4-BE49-F238E27FC236}">
                <a16:creationId xmlns:a16="http://schemas.microsoft.com/office/drawing/2014/main" id="{520CD08B-BE87-2193-D03E-E13E44E8F5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890603"/>
            <a:ext cx="2667000" cy="2667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28C27-D770-108B-891E-7BC05CFA5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31251" y="6325312"/>
            <a:ext cx="450791" cy="457200"/>
          </a:xfrm>
        </p:spPr>
        <p:txBody>
          <a:bodyPr/>
          <a:lstStyle/>
          <a:p>
            <a:pPr>
              <a:defRPr/>
            </a:pPr>
            <a:fld id="{924D1435-4905-40F1-8D65-E580AB760B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3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The Curse of Punctuality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5F5D9F-FEB5-4B04-AC9F-418DF264D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202" y="3166671"/>
            <a:ext cx="4580439" cy="565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Exact Bounded response: G ( p </a:t>
            </a: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 F</a:t>
            </a:r>
            <a:r>
              <a:rPr lang="en-US" sz="1800" baseline="-25000" dirty="0">
                <a:latin typeface="Comic Sans MS" panose="030F0702030302020204" pitchFamily="66" charset="0"/>
                <a:sym typeface="Wingdings" panose="05000000000000000000" pitchFamily="2" charset="2"/>
              </a:rPr>
              <a:t>=1</a:t>
            </a: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 q )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33A010-64FF-1373-E712-EF6E65AF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545E869-937D-0B62-230C-E097D6B04E0C}"/>
              </a:ext>
            </a:extLst>
          </p:cNvPr>
          <p:cNvCxnSpPr>
            <a:cxnSpLocks/>
          </p:cNvCxnSpPr>
          <p:nvPr/>
        </p:nvCxnSpPr>
        <p:spPr>
          <a:xfrm>
            <a:off x="1273324" y="2177752"/>
            <a:ext cx="483692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B1E0C6-FDC0-2319-5C6E-BB4F52192CA5}"/>
              </a:ext>
            </a:extLst>
          </p:cNvPr>
          <p:cNvCxnSpPr>
            <a:cxnSpLocks/>
          </p:cNvCxnSpPr>
          <p:nvPr/>
        </p:nvCxnSpPr>
        <p:spPr>
          <a:xfrm>
            <a:off x="1281870" y="2049565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3">
            <a:extLst>
              <a:ext uri="{FF2B5EF4-FFF2-40B4-BE49-F238E27FC236}">
                <a16:creationId xmlns:a16="http://schemas.microsoft.com/office/drawing/2014/main" id="{9C13B86C-0C09-40EF-4A7C-DA366CDB37A5}"/>
              </a:ext>
            </a:extLst>
          </p:cNvPr>
          <p:cNvSpPr txBox="1">
            <a:spLocks/>
          </p:cNvSpPr>
          <p:nvPr/>
        </p:nvSpPr>
        <p:spPr>
          <a:xfrm>
            <a:off x="1129536" y="2336259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0 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334B34E-DD33-E28B-0CA0-1D99201985AD}"/>
              </a:ext>
            </a:extLst>
          </p:cNvPr>
          <p:cNvCxnSpPr>
            <a:cxnSpLocks/>
          </p:cNvCxnSpPr>
          <p:nvPr/>
        </p:nvCxnSpPr>
        <p:spPr>
          <a:xfrm>
            <a:off x="3134884" y="2049565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7CB92AD2-95A6-0297-1B5E-7DC799896764}"/>
              </a:ext>
            </a:extLst>
          </p:cNvPr>
          <p:cNvSpPr txBox="1">
            <a:spLocks/>
          </p:cNvSpPr>
          <p:nvPr/>
        </p:nvSpPr>
        <p:spPr>
          <a:xfrm>
            <a:off x="2982550" y="2336259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1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B4547EF-257B-BE5C-83C0-7EC02D87D8A0}"/>
              </a:ext>
            </a:extLst>
          </p:cNvPr>
          <p:cNvCxnSpPr>
            <a:cxnSpLocks/>
          </p:cNvCxnSpPr>
          <p:nvPr/>
        </p:nvCxnSpPr>
        <p:spPr>
          <a:xfrm>
            <a:off x="4656035" y="2049565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3">
            <a:extLst>
              <a:ext uri="{FF2B5EF4-FFF2-40B4-BE49-F238E27FC236}">
                <a16:creationId xmlns:a16="http://schemas.microsoft.com/office/drawing/2014/main" id="{945CDFA6-1DA6-0DAD-CA10-B0940873DC44}"/>
              </a:ext>
            </a:extLst>
          </p:cNvPr>
          <p:cNvSpPr txBox="1">
            <a:spLocks/>
          </p:cNvSpPr>
          <p:nvPr/>
        </p:nvSpPr>
        <p:spPr>
          <a:xfrm>
            <a:off x="4503701" y="2336259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7382F88-B695-5BE2-0253-63110275B229}"/>
              </a:ext>
            </a:extLst>
          </p:cNvPr>
          <p:cNvCxnSpPr>
            <a:cxnSpLocks/>
          </p:cNvCxnSpPr>
          <p:nvPr/>
        </p:nvCxnSpPr>
        <p:spPr>
          <a:xfrm>
            <a:off x="1818831" y="2049565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3">
            <a:extLst>
              <a:ext uri="{FF2B5EF4-FFF2-40B4-BE49-F238E27FC236}">
                <a16:creationId xmlns:a16="http://schemas.microsoft.com/office/drawing/2014/main" id="{BFF6A6AD-83A8-FBFB-265A-A620E1D4CCBB}"/>
              </a:ext>
            </a:extLst>
          </p:cNvPr>
          <p:cNvSpPr txBox="1">
            <a:spLocks/>
          </p:cNvSpPr>
          <p:nvPr/>
        </p:nvSpPr>
        <p:spPr>
          <a:xfrm>
            <a:off x="1666497" y="2336259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p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25D01BB9-E5CC-CBC5-E90B-77CA0BDCC104}"/>
              </a:ext>
            </a:extLst>
          </p:cNvPr>
          <p:cNvSpPr txBox="1">
            <a:spLocks/>
          </p:cNvSpPr>
          <p:nvPr/>
        </p:nvSpPr>
        <p:spPr>
          <a:xfrm>
            <a:off x="1588161" y="1642626"/>
            <a:ext cx="59101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x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=0 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A4223CB-68FD-CE26-3B5F-CE24B2EA8723}"/>
              </a:ext>
            </a:extLst>
          </p:cNvPr>
          <p:cNvCxnSpPr>
            <a:cxnSpLocks/>
          </p:cNvCxnSpPr>
          <p:nvPr/>
        </p:nvCxnSpPr>
        <p:spPr>
          <a:xfrm>
            <a:off x="3629115" y="2049565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3">
            <a:extLst>
              <a:ext uri="{FF2B5EF4-FFF2-40B4-BE49-F238E27FC236}">
                <a16:creationId xmlns:a16="http://schemas.microsoft.com/office/drawing/2014/main" id="{F4D6DB5A-9860-76C9-9F47-96FF1FF3B284}"/>
              </a:ext>
            </a:extLst>
          </p:cNvPr>
          <p:cNvSpPr txBox="1">
            <a:spLocks/>
          </p:cNvSpPr>
          <p:nvPr/>
        </p:nvSpPr>
        <p:spPr>
          <a:xfrm>
            <a:off x="3492449" y="1777935"/>
            <a:ext cx="59101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x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=1 </a:t>
            </a: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7852DD33-723A-D9C5-9584-D42735662CBA}"/>
              </a:ext>
            </a:extLst>
          </p:cNvPr>
          <p:cNvSpPr/>
          <p:nvPr/>
        </p:nvSpPr>
        <p:spPr>
          <a:xfrm>
            <a:off x="1828801" y="1700613"/>
            <a:ext cx="1803163" cy="914400"/>
          </a:xfrm>
          <a:prstGeom prst="arc">
            <a:avLst>
              <a:gd name="adj1" fmla="val 10863046"/>
              <a:gd name="adj2" fmla="val 21554721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25A2455-35F2-DD03-CC1A-E8DEFD4EC8A1}"/>
              </a:ext>
            </a:extLst>
          </p:cNvPr>
          <p:cNvCxnSpPr>
            <a:cxnSpLocks/>
          </p:cNvCxnSpPr>
          <p:nvPr/>
        </p:nvCxnSpPr>
        <p:spPr>
          <a:xfrm>
            <a:off x="2407067" y="2049565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3">
            <a:extLst>
              <a:ext uri="{FF2B5EF4-FFF2-40B4-BE49-F238E27FC236}">
                <a16:creationId xmlns:a16="http://schemas.microsoft.com/office/drawing/2014/main" id="{086F5A98-495B-B194-F9EA-C65646336460}"/>
              </a:ext>
            </a:extLst>
          </p:cNvPr>
          <p:cNvSpPr txBox="1">
            <a:spLocks/>
          </p:cNvSpPr>
          <p:nvPr/>
        </p:nvSpPr>
        <p:spPr>
          <a:xfrm>
            <a:off x="2254733" y="2336259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p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C79D29DE-5488-5A64-C74C-AF76BD03F78A}"/>
              </a:ext>
            </a:extLst>
          </p:cNvPr>
          <p:cNvSpPr txBox="1">
            <a:spLocks/>
          </p:cNvSpPr>
          <p:nvPr/>
        </p:nvSpPr>
        <p:spPr>
          <a:xfrm>
            <a:off x="210202" y="3807151"/>
            <a:ext cx="8453202" cy="858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Not specifiable using timed automata!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Intuitively need unboundedly many clock variables </a:t>
            </a:r>
          </a:p>
        </p:txBody>
      </p:sp>
      <p:sp>
        <p:nvSpPr>
          <p:cNvPr id="48" name="Arc 47">
            <a:extLst>
              <a:ext uri="{FF2B5EF4-FFF2-40B4-BE49-F238E27FC236}">
                <a16:creationId xmlns:a16="http://schemas.microsoft.com/office/drawing/2014/main" id="{EAB721C7-2EA8-2916-FB0F-B0C7FE18DF4F}"/>
              </a:ext>
            </a:extLst>
          </p:cNvPr>
          <p:cNvSpPr/>
          <p:nvPr/>
        </p:nvSpPr>
        <p:spPr>
          <a:xfrm>
            <a:off x="2417036" y="1707734"/>
            <a:ext cx="1803163" cy="914400"/>
          </a:xfrm>
          <a:prstGeom prst="arc">
            <a:avLst>
              <a:gd name="adj1" fmla="val 10863046"/>
              <a:gd name="adj2" fmla="val 21554721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3C2D636E-EF49-36EB-CD54-8CC4A3FF09EF}"/>
              </a:ext>
            </a:extLst>
          </p:cNvPr>
          <p:cNvSpPr txBox="1">
            <a:spLocks/>
          </p:cNvSpPr>
          <p:nvPr/>
        </p:nvSpPr>
        <p:spPr>
          <a:xfrm>
            <a:off x="210202" y="4915699"/>
            <a:ext cx="9027684" cy="13972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Property:  Exist two events p and q exactly 1 time apart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Specifiable using a nondeterministic timed automaton (but not deterministic)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Nondeterministic not closed under complement, and not </a:t>
            </a:r>
            <a:r>
              <a:rPr lang="en-US" sz="1800" dirty="0" err="1">
                <a:latin typeface="Comic Sans MS" panose="030F0702030302020204" pitchFamily="66" charset="0"/>
              </a:rPr>
              <a:t>determinizable</a:t>
            </a: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Equivalence of nondeterministic TA is undecidable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7" grpId="0"/>
      <p:bldP spid="39" grpId="0"/>
      <p:bldP spid="40" grpId="0"/>
      <p:bldP spid="43" grpId="0"/>
      <p:bldP spid="44" grpId="0" animBg="1"/>
      <p:bldP spid="46" grpId="0"/>
      <p:bldP spid="47" grpId="0"/>
      <p:bldP spid="48" grpId="0" animBg="1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More Intrigue …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5F5D9F-FEB5-4B04-AC9F-418DF264D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483" y="3141034"/>
            <a:ext cx="6853622" cy="6874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MITL: Temporal operators with non-singular intervals:</a:t>
            </a: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	G ( p </a:t>
            </a: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 F</a:t>
            </a:r>
            <a:r>
              <a:rPr lang="en-US" sz="1800" baseline="-25000" dirty="0">
                <a:latin typeface="Comic Sans MS" panose="030F0702030302020204" pitchFamily="66" charset="0"/>
                <a:sym typeface="Wingdings" panose="05000000000000000000" pitchFamily="2" charset="2"/>
              </a:rPr>
              <a:t>(1,2)</a:t>
            </a: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 q )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33A010-64FF-1373-E712-EF6E65AF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545E869-937D-0B62-230C-E097D6B04E0C}"/>
              </a:ext>
            </a:extLst>
          </p:cNvPr>
          <p:cNvCxnSpPr>
            <a:cxnSpLocks/>
          </p:cNvCxnSpPr>
          <p:nvPr/>
        </p:nvCxnSpPr>
        <p:spPr>
          <a:xfrm>
            <a:off x="1273324" y="2189146"/>
            <a:ext cx="567440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B1E0C6-FDC0-2319-5C6E-BB4F52192CA5}"/>
              </a:ext>
            </a:extLst>
          </p:cNvPr>
          <p:cNvCxnSpPr>
            <a:cxnSpLocks/>
          </p:cNvCxnSpPr>
          <p:nvPr/>
        </p:nvCxnSpPr>
        <p:spPr>
          <a:xfrm>
            <a:off x="1281870" y="2060959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3">
            <a:extLst>
              <a:ext uri="{FF2B5EF4-FFF2-40B4-BE49-F238E27FC236}">
                <a16:creationId xmlns:a16="http://schemas.microsoft.com/office/drawing/2014/main" id="{9C13B86C-0C09-40EF-4A7C-DA366CDB37A5}"/>
              </a:ext>
            </a:extLst>
          </p:cNvPr>
          <p:cNvSpPr txBox="1">
            <a:spLocks/>
          </p:cNvSpPr>
          <p:nvPr/>
        </p:nvSpPr>
        <p:spPr>
          <a:xfrm>
            <a:off x="1129536" y="2310623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0 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334B34E-DD33-E28B-0CA0-1D99201985AD}"/>
              </a:ext>
            </a:extLst>
          </p:cNvPr>
          <p:cNvCxnSpPr>
            <a:cxnSpLocks/>
          </p:cNvCxnSpPr>
          <p:nvPr/>
        </p:nvCxnSpPr>
        <p:spPr>
          <a:xfrm>
            <a:off x="3134884" y="2060959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7CB92AD2-95A6-0297-1B5E-7DC799896764}"/>
              </a:ext>
            </a:extLst>
          </p:cNvPr>
          <p:cNvSpPr txBox="1">
            <a:spLocks/>
          </p:cNvSpPr>
          <p:nvPr/>
        </p:nvSpPr>
        <p:spPr>
          <a:xfrm>
            <a:off x="2982550" y="2310623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1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B4547EF-257B-BE5C-83C0-7EC02D87D8A0}"/>
              </a:ext>
            </a:extLst>
          </p:cNvPr>
          <p:cNvCxnSpPr>
            <a:cxnSpLocks/>
          </p:cNvCxnSpPr>
          <p:nvPr/>
        </p:nvCxnSpPr>
        <p:spPr>
          <a:xfrm>
            <a:off x="4613306" y="2060959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3">
            <a:extLst>
              <a:ext uri="{FF2B5EF4-FFF2-40B4-BE49-F238E27FC236}">
                <a16:creationId xmlns:a16="http://schemas.microsoft.com/office/drawing/2014/main" id="{945CDFA6-1DA6-0DAD-CA10-B0940873DC44}"/>
              </a:ext>
            </a:extLst>
          </p:cNvPr>
          <p:cNvSpPr txBox="1">
            <a:spLocks/>
          </p:cNvSpPr>
          <p:nvPr/>
        </p:nvSpPr>
        <p:spPr>
          <a:xfrm>
            <a:off x="4460972" y="2310623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7382F88-B695-5BE2-0253-63110275B229}"/>
              </a:ext>
            </a:extLst>
          </p:cNvPr>
          <p:cNvCxnSpPr>
            <a:cxnSpLocks/>
          </p:cNvCxnSpPr>
          <p:nvPr/>
        </p:nvCxnSpPr>
        <p:spPr>
          <a:xfrm>
            <a:off x="1818831" y="2060959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3">
            <a:extLst>
              <a:ext uri="{FF2B5EF4-FFF2-40B4-BE49-F238E27FC236}">
                <a16:creationId xmlns:a16="http://schemas.microsoft.com/office/drawing/2014/main" id="{BFF6A6AD-83A8-FBFB-265A-A620E1D4CCBB}"/>
              </a:ext>
            </a:extLst>
          </p:cNvPr>
          <p:cNvSpPr txBox="1">
            <a:spLocks/>
          </p:cNvSpPr>
          <p:nvPr/>
        </p:nvSpPr>
        <p:spPr>
          <a:xfrm>
            <a:off x="1666497" y="2310623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p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25D01BB9-E5CC-CBC5-E90B-77CA0BDCC104}"/>
              </a:ext>
            </a:extLst>
          </p:cNvPr>
          <p:cNvSpPr txBox="1">
            <a:spLocks/>
          </p:cNvSpPr>
          <p:nvPr/>
        </p:nvSpPr>
        <p:spPr>
          <a:xfrm>
            <a:off x="1690710" y="1693901"/>
            <a:ext cx="326097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>
                <a:solidFill>
                  <a:srgbClr val="006699"/>
                </a:solidFill>
                <a:latin typeface="Comic Sans MS" pitchFamily="66" charset="0"/>
              </a:rPr>
              <a:t>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A4223CB-68FD-CE26-3B5F-CE24B2EA8723}"/>
              </a:ext>
            </a:extLst>
          </p:cNvPr>
          <p:cNvCxnSpPr>
            <a:cxnSpLocks/>
          </p:cNvCxnSpPr>
          <p:nvPr/>
        </p:nvCxnSpPr>
        <p:spPr>
          <a:xfrm>
            <a:off x="3629115" y="2060959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3">
            <a:extLst>
              <a:ext uri="{FF2B5EF4-FFF2-40B4-BE49-F238E27FC236}">
                <a16:creationId xmlns:a16="http://schemas.microsoft.com/office/drawing/2014/main" id="{F4D6DB5A-9860-76C9-9F47-96FF1FF3B284}"/>
              </a:ext>
            </a:extLst>
          </p:cNvPr>
          <p:cNvSpPr txBox="1">
            <a:spLocks/>
          </p:cNvSpPr>
          <p:nvPr/>
        </p:nvSpPr>
        <p:spPr>
          <a:xfrm>
            <a:off x="3441174" y="1693901"/>
            <a:ext cx="59101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t</a:t>
            </a:r>
            <a:r>
              <a:rPr lang="en-US" sz="1600" noProof="0" dirty="0">
                <a:solidFill>
                  <a:srgbClr val="006699"/>
                </a:solidFill>
                <a:latin typeface="Comic Sans MS" pitchFamily="66" charset="0"/>
              </a:rPr>
              <a:t>+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 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25A2455-35F2-DD03-CC1A-E8DEFD4EC8A1}"/>
              </a:ext>
            </a:extLst>
          </p:cNvPr>
          <p:cNvCxnSpPr>
            <a:cxnSpLocks/>
          </p:cNvCxnSpPr>
          <p:nvPr/>
        </p:nvCxnSpPr>
        <p:spPr>
          <a:xfrm>
            <a:off x="2407067" y="2060959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3">
            <a:extLst>
              <a:ext uri="{FF2B5EF4-FFF2-40B4-BE49-F238E27FC236}">
                <a16:creationId xmlns:a16="http://schemas.microsoft.com/office/drawing/2014/main" id="{086F5A98-495B-B194-F9EA-C65646336460}"/>
              </a:ext>
            </a:extLst>
          </p:cNvPr>
          <p:cNvSpPr txBox="1">
            <a:spLocks/>
          </p:cNvSpPr>
          <p:nvPr/>
        </p:nvSpPr>
        <p:spPr>
          <a:xfrm>
            <a:off x="2254733" y="2310623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p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3C2D636E-EF49-36EB-CD54-8CC4A3FF09EF}"/>
              </a:ext>
            </a:extLst>
          </p:cNvPr>
          <p:cNvSpPr txBox="1">
            <a:spLocks/>
          </p:cNvSpPr>
          <p:nvPr/>
        </p:nvSpPr>
        <p:spPr>
          <a:xfrm>
            <a:off x="270140" y="4095302"/>
            <a:ext cx="9027684" cy="13972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rgbClr val="C0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Challenge:</a:t>
            </a: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 Time for every p in interval [0,1] is potentially relevant</a:t>
            </a: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No obvious translation to timed automata</a:t>
            </a: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But undecidability proofs crucially use singular intervals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78876A5-C3D5-A100-8446-D16582352F24}"/>
              </a:ext>
            </a:extLst>
          </p:cNvPr>
          <p:cNvCxnSpPr>
            <a:cxnSpLocks/>
          </p:cNvCxnSpPr>
          <p:nvPr/>
        </p:nvCxnSpPr>
        <p:spPr>
          <a:xfrm>
            <a:off x="6235582" y="2060959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59AA940F-5097-AC3D-0778-B666E5A7600A}"/>
              </a:ext>
            </a:extLst>
          </p:cNvPr>
          <p:cNvSpPr txBox="1">
            <a:spLocks/>
          </p:cNvSpPr>
          <p:nvPr/>
        </p:nvSpPr>
        <p:spPr>
          <a:xfrm>
            <a:off x="6083248" y="2310623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 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97571E5-AA66-A401-DCCC-28DEDAB333E9}"/>
              </a:ext>
            </a:extLst>
          </p:cNvPr>
          <p:cNvCxnSpPr>
            <a:cxnSpLocks/>
          </p:cNvCxnSpPr>
          <p:nvPr/>
        </p:nvCxnSpPr>
        <p:spPr>
          <a:xfrm>
            <a:off x="4995018" y="2060959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2E1E390A-3A49-3628-0FA9-7F524A69F6DC}"/>
              </a:ext>
            </a:extLst>
          </p:cNvPr>
          <p:cNvSpPr txBox="1">
            <a:spLocks/>
          </p:cNvSpPr>
          <p:nvPr/>
        </p:nvSpPr>
        <p:spPr>
          <a:xfrm>
            <a:off x="4807077" y="1693901"/>
            <a:ext cx="59101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t</a:t>
            </a:r>
            <a:r>
              <a:rPr lang="en-US" sz="1600" noProof="0" dirty="0">
                <a:solidFill>
                  <a:srgbClr val="006699"/>
                </a:solidFill>
                <a:latin typeface="Comic Sans MS" pitchFamily="66" charset="0"/>
              </a:rPr>
              <a:t>+</a:t>
            </a: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D3E58DE-24B3-B77E-AF0F-6B0E4F6232F2}"/>
              </a:ext>
            </a:extLst>
          </p:cNvPr>
          <p:cNvCxnSpPr>
            <a:cxnSpLocks/>
          </p:cNvCxnSpPr>
          <p:nvPr/>
        </p:nvCxnSpPr>
        <p:spPr>
          <a:xfrm>
            <a:off x="4166076" y="2060959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1272D44-113D-6B29-E216-52866FDDC62E}"/>
              </a:ext>
            </a:extLst>
          </p:cNvPr>
          <p:cNvCxnSpPr>
            <a:cxnSpLocks/>
          </p:cNvCxnSpPr>
          <p:nvPr/>
        </p:nvCxnSpPr>
        <p:spPr>
          <a:xfrm>
            <a:off x="5516311" y="2060959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3">
            <a:extLst>
              <a:ext uri="{FF2B5EF4-FFF2-40B4-BE49-F238E27FC236}">
                <a16:creationId xmlns:a16="http://schemas.microsoft.com/office/drawing/2014/main" id="{691BE020-A54B-8EB1-C4FB-18530BDE389B}"/>
              </a:ext>
            </a:extLst>
          </p:cNvPr>
          <p:cNvSpPr txBox="1">
            <a:spLocks/>
          </p:cNvSpPr>
          <p:nvPr/>
        </p:nvSpPr>
        <p:spPr>
          <a:xfrm>
            <a:off x="2278945" y="1693901"/>
            <a:ext cx="326097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t’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57" name="Content Placeholder 3">
            <a:extLst>
              <a:ext uri="{FF2B5EF4-FFF2-40B4-BE49-F238E27FC236}">
                <a16:creationId xmlns:a16="http://schemas.microsoft.com/office/drawing/2014/main" id="{301B8BF4-AA6E-7B42-15C6-BE56F548CE62}"/>
              </a:ext>
            </a:extLst>
          </p:cNvPr>
          <p:cNvSpPr txBox="1">
            <a:spLocks/>
          </p:cNvSpPr>
          <p:nvPr/>
        </p:nvSpPr>
        <p:spPr>
          <a:xfrm>
            <a:off x="4029409" y="1693901"/>
            <a:ext cx="59101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>
                <a:solidFill>
                  <a:srgbClr val="006699"/>
                </a:solidFill>
                <a:latin typeface="Comic Sans MS" pitchFamily="66" charset="0"/>
              </a:rPr>
              <a:t>t’+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 </a:t>
            </a:r>
          </a:p>
        </p:txBody>
      </p:sp>
      <p:sp>
        <p:nvSpPr>
          <p:cNvPr id="58" name="Content Placeholder 3">
            <a:extLst>
              <a:ext uri="{FF2B5EF4-FFF2-40B4-BE49-F238E27FC236}">
                <a16:creationId xmlns:a16="http://schemas.microsoft.com/office/drawing/2014/main" id="{D3470D06-A551-F578-7893-E079D1BE7B4C}"/>
              </a:ext>
            </a:extLst>
          </p:cNvPr>
          <p:cNvSpPr txBox="1">
            <a:spLocks/>
          </p:cNvSpPr>
          <p:nvPr/>
        </p:nvSpPr>
        <p:spPr>
          <a:xfrm>
            <a:off x="5395312" y="1693901"/>
            <a:ext cx="59101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t’</a:t>
            </a:r>
            <a:r>
              <a:rPr lang="en-US" sz="1600" noProof="0" dirty="0">
                <a:solidFill>
                  <a:srgbClr val="006699"/>
                </a:solidFill>
                <a:latin typeface="Comic Sans MS" pitchFamily="66" charset="0"/>
              </a:rPr>
              <a:t>+</a:t>
            </a: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E89B7226-7557-2297-BFEC-93B6B5D42CFD}"/>
              </a:ext>
            </a:extLst>
          </p:cNvPr>
          <p:cNvSpPr/>
          <p:nvPr/>
        </p:nvSpPr>
        <p:spPr>
          <a:xfrm>
            <a:off x="3640508" y="2073638"/>
            <a:ext cx="1358782" cy="45719"/>
          </a:xfrm>
          <a:prstGeom prst="left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row: Left-Right 59">
            <a:extLst>
              <a:ext uri="{FF2B5EF4-FFF2-40B4-BE49-F238E27FC236}">
                <a16:creationId xmlns:a16="http://schemas.microsoft.com/office/drawing/2014/main" id="{D967D093-2693-CCC5-C78C-1D8CBC1F967A}"/>
              </a:ext>
            </a:extLst>
          </p:cNvPr>
          <p:cNvSpPr/>
          <p:nvPr/>
        </p:nvSpPr>
        <p:spPr>
          <a:xfrm>
            <a:off x="4186015" y="2268767"/>
            <a:ext cx="1343114" cy="45719"/>
          </a:xfrm>
          <a:prstGeom prst="left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1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3" grpId="0"/>
      <p:bldP spid="46" grpId="0"/>
      <p:bldP spid="51" grpId="0"/>
      <p:bldP spid="26" grpId="0"/>
      <p:bldP spid="56" grpId="0"/>
      <p:bldP spid="57" grpId="0"/>
      <p:bldP spid="58" grpId="0"/>
      <p:bldP spid="4" grpId="0" animBg="1"/>
      <p:bldP spid="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MITL Satisfiability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5F5D9F-FEB5-4B04-AC9F-418DF264D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583" y="1457513"/>
            <a:ext cx="4118967" cy="593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MITL property: G ( p </a:t>
            </a: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 F</a:t>
            </a:r>
            <a:r>
              <a:rPr lang="en-US" sz="1800" baseline="-25000" dirty="0">
                <a:latin typeface="Comic Sans MS" panose="030F0702030302020204" pitchFamily="66" charset="0"/>
                <a:sym typeface="Wingdings" panose="05000000000000000000" pitchFamily="2" charset="2"/>
              </a:rPr>
              <a:t>(1,2)</a:t>
            </a: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 q )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33A010-64FF-1373-E712-EF6E65AF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545E869-937D-0B62-230C-E097D6B04E0C}"/>
              </a:ext>
            </a:extLst>
          </p:cNvPr>
          <p:cNvCxnSpPr>
            <a:cxnSpLocks/>
          </p:cNvCxnSpPr>
          <p:nvPr/>
        </p:nvCxnSpPr>
        <p:spPr>
          <a:xfrm>
            <a:off x="709301" y="2924797"/>
            <a:ext cx="567440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B1E0C6-FDC0-2319-5C6E-BB4F52192CA5}"/>
              </a:ext>
            </a:extLst>
          </p:cNvPr>
          <p:cNvCxnSpPr>
            <a:cxnSpLocks/>
          </p:cNvCxnSpPr>
          <p:nvPr/>
        </p:nvCxnSpPr>
        <p:spPr>
          <a:xfrm>
            <a:off x="717847" y="2796610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3">
            <a:extLst>
              <a:ext uri="{FF2B5EF4-FFF2-40B4-BE49-F238E27FC236}">
                <a16:creationId xmlns:a16="http://schemas.microsoft.com/office/drawing/2014/main" id="{9C13B86C-0C09-40EF-4A7C-DA366CDB37A5}"/>
              </a:ext>
            </a:extLst>
          </p:cNvPr>
          <p:cNvSpPr txBox="1">
            <a:spLocks/>
          </p:cNvSpPr>
          <p:nvPr/>
        </p:nvSpPr>
        <p:spPr>
          <a:xfrm>
            <a:off x="565513" y="3105382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0 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334B34E-DD33-E28B-0CA0-1D99201985AD}"/>
              </a:ext>
            </a:extLst>
          </p:cNvPr>
          <p:cNvCxnSpPr>
            <a:cxnSpLocks/>
          </p:cNvCxnSpPr>
          <p:nvPr/>
        </p:nvCxnSpPr>
        <p:spPr>
          <a:xfrm>
            <a:off x="2570861" y="2796610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7CB92AD2-95A6-0297-1B5E-7DC799896764}"/>
              </a:ext>
            </a:extLst>
          </p:cNvPr>
          <p:cNvSpPr txBox="1">
            <a:spLocks/>
          </p:cNvSpPr>
          <p:nvPr/>
        </p:nvSpPr>
        <p:spPr>
          <a:xfrm>
            <a:off x="2418527" y="3105382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1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B4547EF-257B-BE5C-83C0-7EC02D87D8A0}"/>
              </a:ext>
            </a:extLst>
          </p:cNvPr>
          <p:cNvCxnSpPr>
            <a:cxnSpLocks/>
          </p:cNvCxnSpPr>
          <p:nvPr/>
        </p:nvCxnSpPr>
        <p:spPr>
          <a:xfrm>
            <a:off x="4049283" y="2805156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3">
            <a:extLst>
              <a:ext uri="{FF2B5EF4-FFF2-40B4-BE49-F238E27FC236}">
                <a16:creationId xmlns:a16="http://schemas.microsoft.com/office/drawing/2014/main" id="{945CDFA6-1DA6-0DAD-CA10-B0940873DC44}"/>
              </a:ext>
            </a:extLst>
          </p:cNvPr>
          <p:cNvSpPr txBox="1">
            <a:spLocks/>
          </p:cNvSpPr>
          <p:nvPr/>
        </p:nvSpPr>
        <p:spPr>
          <a:xfrm>
            <a:off x="3896949" y="3105382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7382F88-B695-5BE2-0253-63110275B229}"/>
              </a:ext>
            </a:extLst>
          </p:cNvPr>
          <p:cNvCxnSpPr>
            <a:cxnSpLocks/>
          </p:cNvCxnSpPr>
          <p:nvPr/>
        </p:nvCxnSpPr>
        <p:spPr>
          <a:xfrm>
            <a:off x="1853013" y="2839339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3">
            <a:extLst>
              <a:ext uri="{FF2B5EF4-FFF2-40B4-BE49-F238E27FC236}">
                <a16:creationId xmlns:a16="http://schemas.microsoft.com/office/drawing/2014/main" id="{BFF6A6AD-83A8-FBFB-265A-A620E1D4CCBB}"/>
              </a:ext>
            </a:extLst>
          </p:cNvPr>
          <p:cNvSpPr txBox="1">
            <a:spLocks/>
          </p:cNvSpPr>
          <p:nvPr/>
        </p:nvSpPr>
        <p:spPr>
          <a:xfrm>
            <a:off x="2700538" y="3105382"/>
            <a:ext cx="751962" cy="4024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Last</a:t>
            </a:r>
            <a:r>
              <a:rPr lang="en-US" sz="1600" noProof="0" dirty="0">
                <a:solidFill>
                  <a:srgbClr val="006699"/>
                </a:solidFill>
                <a:latin typeface="Comic Sans MS" pitchFamily="66" charset="0"/>
              </a:rPr>
              <a:t> q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25D01BB9-E5CC-CBC5-E90B-77CA0BDCC104}"/>
              </a:ext>
            </a:extLst>
          </p:cNvPr>
          <p:cNvSpPr txBox="1">
            <a:spLocks/>
          </p:cNvSpPr>
          <p:nvPr/>
        </p:nvSpPr>
        <p:spPr>
          <a:xfrm>
            <a:off x="1630888" y="2471568"/>
            <a:ext cx="633746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>
                <a:solidFill>
                  <a:srgbClr val="006699"/>
                </a:solidFill>
                <a:latin typeface="Comic Sans MS" pitchFamily="66" charset="0"/>
              </a:rPr>
              <a:t>t’-2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A4223CB-68FD-CE26-3B5F-CE24B2EA8723}"/>
              </a:ext>
            </a:extLst>
          </p:cNvPr>
          <p:cNvCxnSpPr>
            <a:cxnSpLocks/>
          </p:cNvCxnSpPr>
          <p:nvPr/>
        </p:nvCxnSpPr>
        <p:spPr>
          <a:xfrm>
            <a:off x="3076519" y="2805155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3">
            <a:extLst>
              <a:ext uri="{FF2B5EF4-FFF2-40B4-BE49-F238E27FC236}">
                <a16:creationId xmlns:a16="http://schemas.microsoft.com/office/drawing/2014/main" id="{F4D6DB5A-9860-76C9-9F47-96FF1FF3B284}"/>
              </a:ext>
            </a:extLst>
          </p:cNvPr>
          <p:cNvSpPr txBox="1">
            <a:spLocks/>
          </p:cNvSpPr>
          <p:nvPr/>
        </p:nvSpPr>
        <p:spPr>
          <a:xfrm>
            <a:off x="2925577" y="2454476"/>
            <a:ext cx="301884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25A2455-35F2-DD03-CC1A-E8DEFD4EC8A1}"/>
              </a:ext>
            </a:extLst>
          </p:cNvPr>
          <p:cNvCxnSpPr>
            <a:cxnSpLocks/>
          </p:cNvCxnSpPr>
          <p:nvPr/>
        </p:nvCxnSpPr>
        <p:spPr>
          <a:xfrm>
            <a:off x="1279021" y="2813702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3">
            <a:extLst>
              <a:ext uri="{FF2B5EF4-FFF2-40B4-BE49-F238E27FC236}">
                <a16:creationId xmlns:a16="http://schemas.microsoft.com/office/drawing/2014/main" id="{086F5A98-495B-B194-F9EA-C65646336460}"/>
              </a:ext>
            </a:extLst>
          </p:cNvPr>
          <p:cNvSpPr txBox="1">
            <a:spLocks/>
          </p:cNvSpPr>
          <p:nvPr/>
        </p:nvSpPr>
        <p:spPr>
          <a:xfrm>
            <a:off x="4698828" y="3105382"/>
            <a:ext cx="1043943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Fir</a:t>
            </a:r>
            <a:r>
              <a:rPr lang="en-US" sz="1600" noProof="0" dirty="0" err="1">
                <a:solidFill>
                  <a:srgbClr val="006699"/>
                </a:solidFill>
                <a:latin typeface="Comic Sans MS" pitchFamily="66" charset="0"/>
              </a:rPr>
              <a:t>st</a:t>
            </a:r>
            <a:r>
              <a:rPr lang="en-US" sz="1600" noProof="0" dirty="0">
                <a:solidFill>
                  <a:srgbClr val="006699"/>
                </a:solidFill>
                <a:latin typeface="Comic Sans MS" pitchFamily="66" charset="0"/>
              </a:rPr>
              <a:t> q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3C2D636E-EF49-36EB-CD54-8CC4A3FF09EF}"/>
              </a:ext>
            </a:extLst>
          </p:cNvPr>
          <p:cNvSpPr txBox="1">
            <a:spLocks/>
          </p:cNvSpPr>
          <p:nvPr/>
        </p:nvSpPr>
        <p:spPr>
          <a:xfrm>
            <a:off x="116316" y="4197852"/>
            <a:ext cx="8899497" cy="20320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MITL can be effectively translated to nondeterministic TA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Satisfiability is decidable (</a:t>
            </a:r>
            <a:r>
              <a:rPr lang="en-US" sz="18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Expspace</a:t>
            </a: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-complete)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Alternative approach: Two-way deterministic timed automata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78876A5-C3D5-A100-8446-D16582352F24}"/>
              </a:ext>
            </a:extLst>
          </p:cNvPr>
          <p:cNvCxnSpPr>
            <a:cxnSpLocks/>
          </p:cNvCxnSpPr>
          <p:nvPr/>
        </p:nvCxnSpPr>
        <p:spPr>
          <a:xfrm>
            <a:off x="5671559" y="2812277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59AA940F-5097-AC3D-0778-B666E5A7600A}"/>
              </a:ext>
            </a:extLst>
          </p:cNvPr>
          <p:cNvSpPr txBox="1">
            <a:spLocks/>
          </p:cNvSpPr>
          <p:nvPr/>
        </p:nvSpPr>
        <p:spPr>
          <a:xfrm>
            <a:off x="5519225" y="3105382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 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97571E5-AA66-A401-DCCC-28DEDAB333E9}"/>
              </a:ext>
            </a:extLst>
          </p:cNvPr>
          <p:cNvCxnSpPr>
            <a:cxnSpLocks/>
          </p:cNvCxnSpPr>
          <p:nvPr/>
        </p:nvCxnSpPr>
        <p:spPr>
          <a:xfrm>
            <a:off x="4909559" y="2829369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2E1E390A-3A49-3628-0FA9-7F524A69F6DC}"/>
              </a:ext>
            </a:extLst>
          </p:cNvPr>
          <p:cNvSpPr txBox="1">
            <a:spLocks/>
          </p:cNvSpPr>
          <p:nvPr/>
        </p:nvSpPr>
        <p:spPr>
          <a:xfrm>
            <a:off x="4772893" y="2463023"/>
            <a:ext cx="431495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noProof="0" dirty="0">
                <a:solidFill>
                  <a:srgbClr val="006699"/>
                </a:solidFill>
                <a:latin typeface="Comic Sans MS" pitchFamily="66" charset="0"/>
              </a:rPr>
              <a:t>t’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sp>
        <p:nvSpPr>
          <p:cNvPr id="56" name="Content Placeholder 3">
            <a:extLst>
              <a:ext uri="{FF2B5EF4-FFF2-40B4-BE49-F238E27FC236}">
                <a16:creationId xmlns:a16="http://schemas.microsoft.com/office/drawing/2014/main" id="{691BE020-A54B-8EB1-C4FB-18530BDE389B}"/>
              </a:ext>
            </a:extLst>
          </p:cNvPr>
          <p:cNvSpPr txBox="1">
            <a:spLocks/>
          </p:cNvSpPr>
          <p:nvPr/>
        </p:nvSpPr>
        <p:spPr>
          <a:xfrm>
            <a:off x="1073987" y="2463024"/>
            <a:ext cx="592442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t-1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8437A3C4-6DF8-B4FA-F61F-0D9467DD8516}"/>
              </a:ext>
            </a:extLst>
          </p:cNvPr>
          <p:cNvSpPr/>
          <p:nvPr/>
        </p:nvSpPr>
        <p:spPr>
          <a:xfrm flipH="1">
            <a:off x="803305" y="2785929"/>
            <a:ext cx="367469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F54558A7-1510-FB5E-1143-00B322D23F0D}"/>
              </a:ext>
            </a:extLst>
          </p:cNvPr>
          <p:cNvSpPr/>
          <p:nvPr/>
        </p:nvSpPr>
        <p:spPr>
          <a:xfrm>
            <a:off x="1955564" y="2801596"/>
            <a:ext cx="582537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49905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3" grpId="0"/>
      <p:bldP spid="46" grpId="0"/>
      <p:bldP spid="51" grpId="0"/>
      <p:bldP spid="26" grpId="0"/>
      <p:bldP spid="56" grpId="0"/>
      <p:bldP spid="4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The Joy of Automata: A Personal Journey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5F5D9F-FEB5-4B04-AC9F-418DF264D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16024"/>
            <a:ext cx="8648700" cy="5260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Real-time temporal logics (1989-94)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Timed automata, 1990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Hybrid automata, 1993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Alternating-time temporal logic, 1997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Nested word automata and visibly pushdown languages, 2004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Streaming string transducers, 2011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Streaming tree transducers, 2012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Quantitative regular expressions, 2016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C00000"/>
                </a:solidFill>
                <a:latin typeface="Comic Sans MS" panose="030F0702030302020204" pitchFamily="66" charset="0"/>
              </a:rPr>
              <a:t>Automata over series-parallel graphs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C00000"/>
                </a:solidFill>
                <a:latin typeface="Comic Sans MS" panose="030F0702030302020204" pitchFamily="66" charset="0"/>
              </a:rPr>
              <a:t>	Ongoing work, joint with Caleb Stanford and Chris Watson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612BED-30E4-087C-7EFE-588722B1C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8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Talk Outline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5F5D9F-FEB5-4B04-AC9F-418DF264D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16024"/>
            <a:ext cx="8648700" cy="5260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What are (Synchronized) Series-Parallel Graphs ?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What’s the motivation for this model 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Automata over SSPGs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A robust theory of regular languages of SSPGs: review of results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What’s intriguing, theoretically 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66B1E0-49D1-CC8D-5F82-9C94BD381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37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(Synchronized) Series Parallel Graphs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69B9EBB7-741B-C83E-4F29-BA4022395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5821" y="1734657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99A346D8-4D90-FF2E-7B34-0B55A3453C50}"/>
              </a:ext>
            </a:extLst>
          </p:cNvPr>
          <p:cNvSpPr txBox="1">
            <a:spLocks/>
          </p:cNvSpPr>
          <p:nvPr/>
        </p:nvSpPr>
        <p:spPr>
          <a:xfrm>
            <a:off x="173638" y="1623259"/>
            <a:ext cx="2544580" cy="43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Base case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1B37716C-610D-ACA2-30EF-2B5CBBDDD5EE}"/>
              </a:ext>
            </a:extLst>
          </p:cNvPr>
          <p:cNvSpPr txBox="1">
            <a:spLocks/>
          </p:cNvSpPr>
          <p:nvPr/>
        </p:nvSpPr>
        <p:spPr>
          <a:xfrm>
            <a:off x="173637" y="2502682"/>
            <a:ext cx="3287409" cy="4378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Sequential composition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2E5F185-4034-652C-996C-E1B5A901BED4}"/>
              </a:ext>
            </a:extLst>
          </p:cNvPr>
          <p:cNvGrpSpPr/>
          <p:nvPr/>
        </p:nvGrpSpPr>
        <p:grpSpPr>
          <a:xfrm>
            <a:off x="4167266" y="2515849"/>
            <a:ext cx="1686393" cy="389744"/>
            <a:chOff x="4167266" y="2525843"/>
            <a:chExt cx="1686393" cy="389744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F1BFDAE-0742-D092-2C35-4EDEE781AC3D}"/>
                </a:ext>
              </a:extLst>
            </p:cNvPr>
            <p:cNvSpPr/>
            <p:nvPr/>
          </p:nvSpPr>
          <p:spPr>
            <a:xfrm>
              <a:off x="4167266" y="2525843"/>
              <a:ext cx="1686393" cy="389744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30805866-B302-51C9-A692-2094BF855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923" y="2638269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7">
              <a:extLst>
                <a:ext uri="{FF2B5EF4-FFF2-40B4-BE49-F238E27FC236}">
                  <a16:creationId xmlns:a16="http://schemas.microsoft.com/office/drawing/2014/main" id="{814BA5AE-039B-8F79-1596-6D71B35F8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7615" y="2640767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711A79A-E33A-57FD-E74C-9B1FD34DAD75}"/>
              </a:ext>
            </a:extLst>
          </p:cNvPr>
          <p:cNvGrpSpPr/>
          <p:nvPr/>
        </p:nvGrpSpPr>
        <p:grpSpPr>
          <a:xfrm>
            <a:off x="6463260" y="2515849"/>
            <a:ext cx="1686393" cy="389744"/>
            <a:chOff x="4167266" y="2525843"/>
            <a:chExt cx="1686393" cy="389744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C71AE95-E328-8A53-77B5-9F7BFB9C5591}"/>
                </a:ext>
              </a:extLst>
            </p:cNvPr>
            <p:cNvSpPr/>
            <p:nvPr/>
          </p:nvSpPr>
          <p:spPr>
            <a:xfrm>
              <a:off x="4167266" y="2525843"/>
              <a:ext cx="1686393" cy="389744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7">
              <a:extLst>
                <a:ext uri="{FF2B5EF4-FFF2-40B4-BE49-F238E27FC236}">
                  <a16:creationId xmlns:a16="http://schemas.microsoft.com/office/drawing/2014/main" id="{E419DF49-A191-A5AD-E728-BBD5AD5DB6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923" y="2638269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7">
              <a:extLst>
                <a:ext uri="{FF2B5EF4-FFF2-40B4-BE49-F238E27FC236}">
                  <a16:creationId xmlns:a16="http://schemas.microsoft.com/office/drawing/2014/main" id="{D5FFCE3C-EAE2-DFA7-623F-18912938C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7615" y="2640767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Line 12">
            <a:extLst>
              <a:ext uri="{FF2B5EF4-FFF2-40B4-BE49-F238E27FC236}">
                <a16:creationId xmlns:a16="http://schemas.microsoft.com/office/drawing/2014/main" id="{E5327071-B15A-4342-13B0-1A8686DC17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7523" y="2714469"/>
            <a:ext cx="940633" cy="624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3207E255-A3A0-75A0-8C54-321EFFDE72E7}"/>
              </a:ext>
            </a:extLst>
          </p:cNvPr>
          <p:cNvSpPr txBox="1">
            <a:spLocks/>
          </p:cNvSpPr>
          <p:nvPr/>
        </p:nvSpPr>
        <p:spPr>
          <a:xfrm>
            <a:off x="173638" y="3412084"/>
            <a:ext cx="2936821" cy="920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Ordered (ranked)</a:t>
            </a: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       parallel composition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24D41E12-CF51-D5F9-FFC8-F5B4408F3759}"/>
              </a:ext>
            </a:extLst>
          </p:cNvPr>
          <p:cNvSpPr txBox="1">
            <a:spLocks/>
          </p:cNvSpPr>
          <p:nvPr/>
        </p:nvSpPr>
        <p:spPr>
          <a:xfrm>
            <a:off x="173638" y="4988550"/>
            <a:ext cx="2936821" cy="920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Unordered (unranked)</a:t>
            </a: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       parallel composition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B3A7E18-8D8E-55EF-AEFB-BE1F386C5C5B}"/>
              </a:ext>
            </a:extLst>
          </p:cNvPr>
          <p:cNvGrpSpPr/>
          <p:nvPr/>
        </p:nvGrpSpPr>
        <p:grpSpPr>
          <a:xfrm>
            <a:off x="5353987" y="3260361"/>
            <a:ext cx="1686393" cy="389744"/>
            <a:chOff x="4167266" y="2525843"/>
            <a:chExt cx="1686393" cy="389744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B830B1E-6773-E7B0-E552-2D1F160676AD}"/>
                </a:ext>
              </a:extLst>
            </p:cNvPr>
            <p:cNvSpPr/>
            <p:nvPr/>
          </p:nvSpPr>
          <p:spPr>
            <a:xfrm>
              <a:off x="4167266" y="2525843"/>
              <a:ext cx="1686393" cy="389744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7">
              <a:extLst>
                <a:ext uri="{FF2B5EF4-FFF2-40B4-BE49-F238E27FC236}">
                  <a16:creationId xmlns:a16="http://schemas.microsoft.com/office/drawing/2014/main" id="{18D175DF-9E94-0613-9C0C-DA190076B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923" y="2638269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7">
              <a:extLst>
                <a:ext uri="{FF2B5EF4-FFF2-40B4-BE49-F238E27FC236}">
                  <a16:creationId xmlns:a16="http://schemas.microsoft.com/office/drawing/2014/main" id="{DA88EB50-E004-5152-B0E2-0A4775F4C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7615" y="2640767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3CB68B8-50DB-A0DF-6B1F-D36B9381FA3E}"/>
              </a:ext>
            </a:extLst>
          </p:cNvPr>
          <p:cNvGrpSpPr/>
          <p:nvPr/>
        </p:nvGrpSpPr>
        <p:grpSpPr>
          <a:xfrm>
            <a:off x="5398958" y="3800007"/>
            <a:ext cx="1686393" cy="389744"/>
            <a:chOff x="4167266" y="2525843"/>
            <a:chExt cx="1686393" cy="389744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EE980A6-F249-968A-C1E4-F5F64954769F}"/>
                </a:ext>
              </a:extLst>
            </p:cNvPr>
            <p:cNvSpPr/>
            <p:nvPr/>
          </p:nvSpPr>
          <p:spPr>
            <a:xfrm>
              <a:off x="4167266" y="2525843"/>
              <a:ext cx="1686393" cy="389744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7">
              <a:extLst>
                <a:ext uri="{FF2B5EF4-FFF2-40B4-BE49-F238E27FC236}">
                  <a16:creationId xmlns:a16="http://schemas.microsoft.com/office/drawing/2014/main" id="{15E3C079-92C2-6458-1E51-9A0A21446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923" y="2638269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7">
              <a:extLst>
                <a:ext uri="{FF2B5EF4-FFF2-40B4-BE49-F238E27FC236}">
                  <a16:creationId xmlns:a16="http://schemas.microsoft.com/office/drawing/2014/main" id="{4AF323B0-1838-FC76-788E-9A5FB52C4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7615" y="2640767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Oval 5">
            <a:extLst>
              <a:ext uri="{FF2B5EF4-FFF2-40B4-BE49-F238E27FC236}">
                <a16:creationId xmlns:a16="http://schemas.microsoft.com/office/drawing/2014/main" id="{05CD8E1C-0346-41C5-AF69-2BC142D1C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5472" y="364136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5">
            <a:extLst>
              <a:ext uri="{FF2B5EF4-FFF2-40B4-BE49-F238E27FC236}">
                <a16:creationId xmlns:a16="http://schemas.microsoft.com/office/drawing/2014/main" id="{B3681E7A-D2BA-749C-1842-A8D9EAB48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1472" y="364136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12">
            <a:extLst>
              <a:ext uri="{FF2B5EF4-FFF2-40B4-BE49-F238E27FC236}">
                <a16:creationId xmlns:a16="http://schemas.microsoft.com/office/drawing/2014/main" id="{8A52953D-F69D-D9C6-ACC6-B16731EDE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7872" y="3470223"/>
            <a:ext cx="368508" cy="24359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12">
            <a:extLst>
              <a:ext uri="{FF2B5EF4-FFF2-40B4-BE49-F238E27FC236}">
                <a16:creationId xmlns:a16="http://schemas.microsoft.com/office/drawing/2014/main" id="{B6DDE24D-1DD2-C493-BCC4-F1C9FE1DC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5379" y="3783767"/>
            <a:ext cx="440961" cy="218607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12">
            <a:extLst>
              <a:ext uri="{FF2B5EF4-FFF2-40B4-BE49-F238E27FC236}">
                <a16:creationId xmlns:a16="http://schemas.microsoft.com/office/drawing/2014/main" id="{D43C6540-5BEC-0060-5089-77733A5C2F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9228" y="3740046"/>
            <a:ext cx="425971" cy="246088"/>
          </a:xfrm>
          <a:prstGeom prst="line">
            <a:avLst/>
          </a:prstGeom>
          <a:noFill/>
          <a:ln w="2540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12">
            <a:extLst>
              <a:ext uri="{FF2B5EF4-FFF2-40B4-BE49-F238E27FC236}">
                <a16:creationId xmlns:a16="http://schemas.microsoft.com/office/drawing/2014/main" id="{7D694D26-21BD-0FB1-F022-2DB7E0766E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6736" y="3463977"/>
            <a:ext cx="440961" cy="218607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12">
            <a:extLst>
              <a:ext uri="{FF2B5EF4-FFF2-40B4-BE49-F238E27FC236}">
                <a16:creationId xmlns:a16="http://schemas.microsoft.com/office/drawing/2014/main" id="{806973F6-DEA7-39E5-C34D-6514A858FE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7910" y="3696949"/>
            <a:ext cx="2197310" cy="412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0B3AA6A-2393-631E-D0BB-83E7D3F780CE}"/>
              </a:ext>
            </a:extLst>
          </p:cNvPr>
          <p:cNvGrpSpPr/>
          <p:nvPr/>
        </p:nvGrpSpPr>
        <p:grpSpPr>
          <a:xfrm>
            <a:off x="5510136" y="4572000"/>
            <a:ext cx="1686393" cy="389744"/>
            <a:chOff x="4167266" y="2525843"/>
            <a:chExt cx="1686393" cy="389744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8A60B0F5-7C86-45D5-C05C-FB215061AF0A}"/>
                </a:ext>
              </a:extLst>
            </p:cNvPr>
            <p:cNvSpPr/>
            <p:nvPr/>
          </p:nvSpPr>
          <p:spPr>
            <a:xfrm>
              <a:off x="4167266" y="2525843"/>
              <a:ext cx="1686393" cy="389744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7">
              <a:extLst>
                <a:ext uri="{FF2B5EF4-FFF2-40B4-BE49-F238E27FC236}">
                  <a16:creationId xmlns:a16="http://schemas.microsoft.com/office/drawing/2014/main" id="{B5CD6B09-A597-859B-80AB-7D039DBBE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923" y="2638269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7">
              <a:extLst>
                <a:ext uri="{FF2B5EF4-FFF2-40B4-BE49-F238E27FC236}">
                  <a16:creationId xmlns:a16="http://schemas.microsoft.com/office/drawing/2014/main" id="{E97270DC-84D8-2053-14E3-2C1072BDB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7615" y="2640767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C7E6DED-6AB5-340A-AF40-F3C90B163512}"/>
              </a:ext>
            </a:extLst>
          </p:cNvPr>
          <p:cNvGrpSpPr/>
          <p:nvPr/>
        </p:nvGrpSpPr>
        <p:grpSpPr>
          <a:xfrm>
            <a:off x="5510136" y="5059180"/>
            <a:ext cx="1686393" cy="389744"/>
            <a:chOff x="4167266" y="2525843"/>
            <a:chExt cx="1686393" cy="389744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9943B75A-5DA5-524E-602F-2DAD67E6A54C}"/>
                </a:ext>
              </a:extLst>
            </p:cNvPr>
            <p:cNvSpPr/>
            <p:nvPr/>
          </p:nvSpPr>
          <p:spPr>
            <a:xfrm>
              <a:off x="4167266" y="2525843"/>
              <a:ext cx="1686393" cy="389744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7">
              <a:extLst>
                <a:ext uri="{FF2B5EF4-FFF2-40B4-BE49-F238E27FC236}">
                  <a16:creationId xmlns:a16="http://schemas.microsoft.com/office/drawing/2014/main" id="{E00F528D-70C5-80D4-2680-12C902F3B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923" y="2638269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7">
              <a:extLst>
                <a:ext uri="{FF2B5EF4-FFF2-40B4-BE49-F238E27FC236}">
                  <a16:creationId xmlns:a16="http://schemas.microsoft.com/office/drawing/2014/main" id="{BB0580C5-D673-D37D-B7F2-F7B0D467E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7615" y="2640767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B19BD47-A90F-7295-B90F-A13A3070C5E9}"/>
              </a:ext>
            </a:extLst>
          </p:cNvPr>
          <p:cNvGrpSpPr/>
          <p:nvPr/>
        </p:nvGrpSpPr>
        <p:grpSpPr>
          <a:xfrm>
            <a:off x="5510136" y="6071016"/>
            <a:ext cx="1686393" cy="389744"/>
            <a:chOff x="4167266" y="2525843"/>
            <a:chExt cx="1686393" cy="389744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4D909A5B-6878-F5C2-BBAB-A90A284985D4}"/>
                </a:ext>
              </a:extLst>
            </p:cNvPr>
            <p:cNvSpPr/>
            <p:nvPr/>
          </p:nvSpPr>
          <p:spPr>
            <a:xfrm>
              <a:off x="4167266" y="2525843"/>
              <a:ext cx="1686393" cy="389744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7">
              <a:extLst>
                <a:ext uri="{FF2B5EF4-FFF2-40B4-BE49-F238E27FC236}">
                  <a16:creationId xmlns:a16="http://schemas.microsoft.com/office/drawing/2014/main" id="{62C2D470-4ED0-515F-8A65-38E7C074C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923" y="2638269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7">
              <a:extLst>
                <a:ext uri="{FF2B5EF4-FFF2-40B4-BE49-F238E27FC236}">
                  <a16:creationId xmlns:a16="http://schemas.microsoft.com/office/drawing/2014/main" id="{D17C7E50-4933-8610-AF60-E4A08F07F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7615" y="2640767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" name="Oval 5">
            <a:extLst>
              <a:ext uri="{FF2B5EF4-FFF2-40B4-BE49-F238E27FC236}">
                <a16:creationId xmlns:a16="http://schemas.microsoft.com/office/drawing/2014/main" id="{8C79CFD6-FAF8-6E3A-8538-DC52592B1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5662" y="5570095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12">
            <a:extLst>
              <a:ext uri="{FF2B5EF4-FFF2-40B4-BE49-F238E27FC236}">
                <a16:creationId xmlns:a16="http://schemas.microsoft.com/office/drawing/2014/main" id="{8AE72F43-E228-32A7-5E54-4B33F36D06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56813" y="4774367"/>
            <a:ext cx="824459" cy="816964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12">
            <a:extLst>
              <a:ext uri="{FF2B5EF4-FFF2-40B4-BE49-F238E27FC236}">
                <a16:creationId xmlns:a16="http://schemas.microsoft.com/office/drawing/2014/main" id="{6AC3251B-C455-CDC7-1B0D-0285919F9F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6833" y="5696262"/>
            <a:ext cx="831953" cy="584617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12">
            <a:extLst>
              <a:ext uri="{FF2B5EF4-FFF2-40B4-BE49-F238E27FC236}">
                <a16:creationId xmlns:a16="http://schemas.microsoft.com/office/drawing/2014/main" id="{D494A738-9C9C-DB8C-4F58-BD1BC90AA7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64308" y="5299023"/>
            <a:ext cx="831953" cy="344774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5">
            <a:extLst>
              <a:ext uri="{FF2B5EF4-FFF2-40B4-BE49-F238E27FC236}">
                <a16:creationId xmlns:a16="http://schemas.microsoft.com/office/drawing/2014/main" id="{24A7BBC3-19B5-4C0D-B1F1-1330633DB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1249" y="5570095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12">
            <a:extLst>
              <a:ext uri="{FF2B5EF4-FFF2-40B4-BE49-F238E27FC236}">
                <a16:creationId xmlns:a16="http://schemas.microsoft.com/office/drawing/2014/main" id="{AABE63AE-4A56-6D96-9C80-B852E19E52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65555" y="5643797"/>
            <a:ext cx="2786924" cy="156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12">
            <a:extLst>
              <a:ext uri="{FF2B5EF4-FFF2-40B4-BE49-F238E27FC236}">
                <a16:creationId xmlns:a16="http://schemas.microsoft.com/office/drawing/2014/main" id="{D1063308-9B17-53BD-8105-F08C5B21E5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7896" y="4791856"/>
            <a:ext cx="649574" cy="77699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12">
            <a:extLst>
              <a:ext uri="{FF2B5EF4-FFF2-40B4-BE49-F238E27FC236}">
                <a16:creationId xmlns:a16="http://schemas.microsoft.com/office/drawing/2014/main" id="{BE0064FB-6F56-B4B9-018E-42A13E99C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7890" y="5251554"/>
            <a:ext cx="602103" cy="369757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12">
            <a:extLst>
              <a:ext uri="{FF2B5EF4-FFF2-40B4-BE49-F238E27FC236}">
                <a16:creationId xmlns:a16="http://schemas.microsoft.com/office/drawing/2014/main" id="{FE096650-E74C-F413-4A19-350E1BC5DE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35385" y="5717136"/>
            <a:ext cx="647284" cy="553749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992DE52-C860-A3A0-E872-F9E35621E120}"/>
              </a:ext>
            </a:extLst>
          </p:cNvPr>
          <p:cNvCxnSpPr>
            <a:stCxn id="52" idx="4"/>
            <a:endCxn id="56" idx="0"/>
          </p:cNvCxnSpPr>
          <p:nvPr/>
        </p:nvCxnSpPr>
        <p:spPr>
          <a:xfrm>
            <a:off x="6353333" y="5448924"/>
            <a:ext cx="0" cy="62209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Slide Number Placeholder 70">
            <a:extLst>
              <a:ext uri="{FF2B5EF4-FFF2-40B4-BE49-F238E27FC236}">
                <a16:creationId xmlns:a16="http://schemas.microsoft.com/office/drawing/2014/main" id="{B49B0225-E1FD-8EC6-4422-40B11956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9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/>
      <p:bldP spid="21" grpId="0"/>
      <p:bldP spid="14" grpId="0" animBg="1"/>
      <p:bldP spid="29" grpId="0"/>
      <p:bldP spid="31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9" grpId="0" animBg="1"/>
      <p:bldP spid="60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SSPG Features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5F5D9F-FEB5-4B04-AC9F-418DF264D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" y="1216024"/>
            <a:ext cx="8871247" cy="5260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A class of directed acyclic graphs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Each SSPG has a unique source and unique sink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Edges have types (colors) which capture shape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omic Sans MS" panose="030F0702030302020204" pitchFamily="66" charset="0"/>
              </a:rPr>
              <a:t>Sequential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Left-split</a:t>
            </a:r>
            <a:r>
              <a:rPr lang="en-US" sz="1800" dirty="0">
                <a:latin typeface="Comic Sans MS" panose="030F0702030302020204" pitchFamily="66" charset="0"/>
              </a:rPr>
              <a:t> / </a:t>
            </a:r>
            <a:r>
              <a:rPr lang="en-US" sz="1800" dirty="0">
                <a:solidFill>
                  <a:srgbClr val="990000"/>
                </a:solidFill>
                <a:latin typeface="Comic Sans MS" panose="030F0702030302020204" pitchFamily="66" charset="0"/>
              </a:rPr>
              <a:t>Right-split</a:t>
            </a:r>
            <a:r>
              <a:rPr lang="en-US" sz="1800" dirty="0">
                <a:latin typeface="Comic Sans MS" panose="030F0702030302020204" pitchFamily="66" charset="0"/>
              </a:rPr>
              <a:t>; </a:t>
            </a:r>
            <a:r>
              <a:rPr lang="en-US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Left-join</a:t>
            </a:r>
            <a:r>
              <a:rPr lang="en-US" sz="1800" dirty="0">
                <a:latin typeface="Comic Sans MS" panose="030F0702030302020204" pitchFamily="66" charset="0"/>
              </a:rPr>
              <a:t> / </a:t>
            </a:r>
            <a:r>
              <a:rPr lang="en-US" sz="1800" dirty="0">
                <a:solidFill>
                  <a:srgbClr val="7030A0"/>
                </a:solidFill>
                <a:latin typeface="Comic Sans MS" panose="030F0702030302020204" pitchFamily="66" charset="0"/>
              </a:rPr>
              <a:t>Right-join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00FF"/>
                </a:solidFill>
                <a:latin typeface="Comic Sans MS" panose="030F0702030302020204" pitchFamily="66" charset="0"/>
              </a:rPr>
              <a:t>Unordered-split</a:t>
            </a:r>
            <a:r>
              <a:rPr lang="en-US" sz="1800" dirty="0">
                <a:latin typeface="Comic Sans MS" panose="030F0702030302020204" pitchFamily="66" charset="0"/>
              </a:rPr>
              <a:t>; </a:t>
            </a:r>
            <a:r>
              <a:rPr lang="en-US" sz="1800" dirty="0">
                <a:solidFill>
                  <a:srgbClr val="00B050"/>
                </a:solidFill>
                <a:latin typeface="Comic Sans MS" panose="030F0702030302020204" pitchFamily="66" charset="0"/>
              </a:rPr>
              <a:t>Unordered-join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omic Sans MS" panose="030F0702030302020204" pitchFamily="66" charset="0"/>
              </a:rPr>
              <a:t>Synchronization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Unique path from source to sink by sequential and synchronized edges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Vertices labeled with elements of finite alphabet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89F92E-72FA-5D98-005B-75BCFC830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04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Modeling Data in Stream Processing Systems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62400" y="1917314"/>
            <a:ext cx="1320800" cy="430887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286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715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144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700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6510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9939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3368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6924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3175000" y="2101907"/>
            <a:ext cx="558800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3048000"/>
            <a:ext cx="9067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 starting point: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 stream is a linear sequence of items of a data type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If input/output data types are A/B, then an operator is a monotonic function from A* to B*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Requiring all items to be strictly ordered is restrictive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Relational query optimization not applicable: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How to parallelize correctly 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Distributed systems have events that aren’t causally related: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Is overhead to force consistent ordering  needed ?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5678984" y="2101907"/>
            <a:ext cx="558800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1547982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Input stream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86704" y="1547982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Output stream 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486536" y="210190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29436" y="210190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172336" y="210190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527936" y="210190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2BBE0-805A-47E5-E7D6-6A6DD937A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71240-B0C4-4C94-9B86-885CA82F3AB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66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Partially-ordered Semantics for Streams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62400" y="1917314"/>
            <a:ext cx="1320800" cy="430887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286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715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144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700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6510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9939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3368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692400" y="2101907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3175000" y="2101907"/>
            <a:ext cx="558800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3047999"/>
            <a:ext cx="9144000" cy="3643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Beyond linear sequences: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Relation that gets incrementally updated 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Sequence of relations (see CQL [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Arasu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et al, 2006] 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Sequences with punctuation markers (see [Maier et al, 2010])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What about streams partitioned on key values 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Unifying framework: View streams as labeled series-parallel graphs and operators as monotonic transformers over these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Reference: Synchronization Schemas (Keynote, PODS 2021)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5678984" y="2101907"/>
            <a:ext cx="558800" cy="152400"/>
          </a:xfrm>
          <a:prstGeom prst="rightArrow">
            <a:avLst/>
          </a:prstGeom>
          <a:solidFill>
            <a:srgbClr val="33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1547982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Input stream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86704" y="1547982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Output stream 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486536" y="210190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29436" y="210190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172336" y="210190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527936" y="210190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CE7480-FC1B-BACA-55B0-A10340B64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71240-B0C4-4C94-9B86-885CA82F3AB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5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Illustrative Streaming Computation</a:t>
            </a:r>
          </a:p>
        </p:txBody>
      </p:sp>
      <p:sp>
        <p:nvSpPr>
          <p:cNvPr id="24" name="Cloud 23"/>
          <p:cNvSpPr/>
          <p:nvPr/>
        </p:nvSpPr>
        <p:spPr bwMode="auto">
          <a:xfrm>
            <a:off x="5120099" y="1748492"/>
            <a:ext cx="1798361" cy="1059318"/>
          </a:xfrm>
          <a:prstGeom prst="cloud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160619" y="1710438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503519" y="1710438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846419" y="1710438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4459699" y="2278151"/>
            <a:ext cx="558800" cy="1524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1296" y="2555848"/>
            <a:ext cx="355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GPS/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BeginRide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EndRide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events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874869" y="204959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217769" y="204959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560669" y="204959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916269" y="2049597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25744" y="1775858"/>
            <a:ext cx="20281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Different colors: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different taxis</a:t>
            </a:r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18559B65-382A-7FCC-FE0C-9AA2FEF9B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03946"/>
            <a:ext cx="9144000" cy="157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Ordering / synchronization constraints (a logical view):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E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vents of the same taxi are linearly ordered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All events are ordered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w.r.t.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EndOfDay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synchronization events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336B76-D948-F258-BB56-EF45C018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71240-B0C4-4C94-9B86-885CA82F3AB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048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Gratitude for Decades of Mentorship …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5F5D9F-FEB5-4B04-AC9F-418DF264D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16024"/>
            <a:ext cx="8648700" cy="5260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My first “job” 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Intern, Summer 1990</a:t>
            </a: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Department of Mathematics 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and Related Computer Science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IBM Almaden Research Center, San Jose, CA</a:t>
            </a: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Manager: Moshe </a:t>
            </a:r>
            <a:r>
              <a:rPr lang="en-US" sz="2000" dirty="0" err="1">
                <a:latin typeface="Comic Sans MS" panose="030F0702030302020204" pitchFamily="66" charset="0"/>
              </a:rPr>
              <a:t>Vardi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F349A5-DC2C-685E-C8FB-7A00E9347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 descr="A building next to a body of water&#10;&#10;Description automatically generated with low confidence">
            <a:extLst>
              <a:ext uri="{FF2B5EF4-FFF2-40B4-BE49-F238E27FC236}">
                <a16:creationId xmlns:a16="http://schemas.microsoft.com/office/drawing/2014/main" id="{32649759-46C9-7C0F-3FC2-4CA372D5A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667" y="1171122"/>
            <a:ext cx="3614871" cy="238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404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Stream as a Series-Parallel Graph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351816" y="1634316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831509" y="1634316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120828" y="2178028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616189" y="2178028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4" name="7-Point Star 43"/>
          <p:cNvSpPr/>
          <p:nvPr/>
        </p:nvSpPr>
        <p:spPr bwMode="auto">
          <a:xfrm>
            <a:off x="542319" y="2127113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45" name="Straight Arrow Connector 44"/>
          <p:cNvCxnSpPr>
            <a:endCxn id="25" idx="1"/>
          </p:cNvCxnSpPr>
          <p:nvPr/>
        </p:nvCxnSpPr>
        <p:spPr bwMode="auto">
          <a:xfrm flipV="1">
            <a:off x="827387" y="1710516"/>
            <a:ext cx="524429" cy="458215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850227" y="2244932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cxnSpLocks/>
            <a:stCxn id="44" idx="2"/>
            <a:endCxn id="42" idx="1"/>
          </p:cNvCxnSpPr>
          <p:nvPr/>
        </p:nvCxnSpPr>
        <p:spPr bwMode="auto">
          <a:xfrm>
            <a:off x="762543" y="2355714"/>
            <a:ext cx="673306" cy="489969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endCxn id="26" idx="1"/>
          </p:cNvCxnSpPr>
          <p:nvPr/>
        </p:nvCxnSpPr>
        <p:spPr bwMode="auto">
          <a:xfrm>
            <a:off x="1590373" y="1702843"/>
            <a:ext cx="241136" cy="7673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1365272" y="2256400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132493" y="2178028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flipV="1">
            <a:off x="1881576" y="2256400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7-Point Star 51"/>
          <p:cNvSpPr/>
          <p:nvPr/>
        </p:nvSpPr>
        <p:spPr bwMode="auto">
          <a:xfrm>
            <a:off x="2626310" y="2143549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2387966" y="2268356"/>
            <a:ext cx="228892" cy="1871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>
            <a:stCxn id="26" idx="3"/>
            <a:endCxn id="52" idx="5"/>
          </p:cNvCxnSpPr>
          <p:nvPr/>
        </p:nvCxnSpPr>
        <p:spPr bwMode="auto">
          <a:xfrm>
            <a:off x="2060109" y="1710516"/>
            <a:ext cx="596386" cy="47831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>
            <a:cxnSpLocks/>
            <a:stCxn id="43" idx="3"/>
            <a:endCxn id="52" idx="3"/>
          </p:cNvCxnSpPr>
          <p:nvPr/>
        </p:nvCxnSpPr>
        <p:spPr bwMode="auto">
          <a:xfrm flipV="1">
            <a:off x="2144142" y="2372150"/>
            <a:ext cx="566744" cy="473533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V="1">
            <a:off x="2893916" y="1970741"/>
            <a:ext cx="270702" cy="22798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2854279" y="2364154"/>
            <a:ext cx="305431" cy="15940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V="1">
            <a:off x="2941750" y="2255115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4418232" y="1410517"/>
            <a:ext cx="4440998" cy="1463040"/>
            <a:chOff x="4418232" y="1410517"/>
            <a:chExt cx="4440998" cy="1463040"/>
          </a:xfrm>
        </p:grpSpPr>
        <p:sp>
          <p:nvSpPr>
            <p:cNvPr id="59" name="TextBox 58"/>
            <p:cNvSpPr txBox="1"/>
            <p:nvPr/>
          </p:nvSpPr>
          <p:spPr>
            <a:xfrm>
              <a:off x="4836975" y="1410517"/>
              <a:ext cx="40222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 : </a:t>
              </a:r>
              <a:r>
                <a:rPr kumimoji="0" lang="en-US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EndOfDay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 synchronization events</a:t>
              </a:r>
            </a:p>
          </p:txBody>
        </p:sp>
        <p:sp>
          <p:nvSpPr>
            <p:cNvPr id="60" name="7-Point Star 59"/>
            <p:cNvSpPr/>
            <p:nvPr/>
          </p:nvSpPr>
          <p:spPr bwMode="auto">
            <a:xfrm>
              <a:off x="4532175" y="1480883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836975" y="1981891"/>
              <a:ext cx="3764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 : GPS/</a:t>
              </a:r>
              <a:r>
                <a:rPr kumimoji="0" lang="en-US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BeginRide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/</a:t>
              </a:r>
              <a:r>
                <a:rPr kumimoji="0" lang="en-US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EndRide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 events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4605427" y="2090357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418232" y="2504225"/>
              <a:ext cx="3802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 Different colors: different taxis</a:t>
              </a: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2B64B60E-C642-44FE-8F11-9D673ED8E56C}"/>
              </a:ext>
            </a:extLst>
          </p:cNvPr>
          <p:cNvSpPr/>
          <p:nvPr/>
        </p:nvSpPr>
        <p:spPr bwMode="auto">
          <a:xfrm>
            <a:off x="1435849" y="2769483"/>
            <a:ext cx="228600" cy="152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D62E491-EF4A-9382-93FC-0549AFD5022F}"/>
              </a:ext>
            </a:extLst>
          </p:cNvPr>
          <p:cNvSpPr/>
          <p:nvPr/>
        </p:nvSpPr>
        <p:spPr bwMode="auto">
          <a:xfrm>
            <a:off x="1915542" y="2769483"/>
            <a:ext cx="228600" cy="152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44D31F44-7C30-1B7B-07D8-81B0257479BE}"/>
              </a:ext>
            </a:extLst>
          </p:cNvPr>
          <p:cNvCxnSpPr>
            <a:endCxn id="43" idx="1"/>
          </p:cNvCxnSpPr>
          <p:nvPr/>
        </p:nvCxnSpPr>
        <p:spPr bwMode="auto">
          <a:xfrm>
            <a:off x="1674406" y="2838010"/>
            <a:ext cx="241136" cy="7673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Rectangle 3">
            <a:extLst>
              <a:ext uri="{FF2B5EF4-FFF2-40B4-BE49-F238E27FC236}">
                <a16:creationId xmlns:a16="http://schemas.microsoft.com/office/drawing/2014/main" id="{C45C4999-721B-653F-761A-F1C3DA1B5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02281"/>
            <a:ext cx="9144000" cy="157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Ordering constraints as a contract: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For ordered items, implementation should enforce strict temporal order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For unordered items, result of computation should not depend on exact order in which they get processed (or in parallel)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41A7F-7796-F1B2-AD09-FDE01670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71240-B0C4-4C94-9B86-885CA82F3AB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7929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SSPGs and Distributed Stream </a:t>
            </a:r>
            <a:r>
              <a:rPr lang="en-US" sz="2400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Procesing</a:t>
            </a:r>
            <a:endParaRPr lang="en-US" sz="24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5F5D9F-FEB5-4B04-AC9F-418DF264D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" y="1216024"/>
            <a:ext cx="8871247" cy="5260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Modeling data streams as series-parallel graphs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omic Sans MS" panose="030F0702030302020204" pitchFamily="66" charset="0"/>
              </a:rPr>
              <a:t>Shape expressed by “synchronization schemas”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omic Sans MS" panose="030F0702030302020204" pitchFamily="66" charset="0"/>
              </a:rPr>
              <a:t>Unordered parallel composition corresponds to key-based partitioning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omic Sans MS" panose="030F0702030302020204" pitchFamily="66" charset="0"/>
              </a:rPr>
              <a:t>Facilitates correct parallel processing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omic Sans MS" panose="030F0702030302020204" pitchFamily="66" charset="0"/>
              </a:rPr>
              <a:t>Unified foundation for semantics of many operators in stream processing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Automata over SSPGs can capture “integrity constraints” over data:</a:t>
            </a: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    “for each taxi, each day, </a:t>
            </a:r>
            <a:r>
              <a:rPr lang="en-US" sz="1800" dirty="0" err="1">
                <a:latin typeface="Comic Sans MS" panose="030F0702030302020204" pitchFamily="66" charset="0"/>
              </a:rPr>
              <a:t>BeginRide</a:t>
            </a:r>
            <a:r>
              <a:rPr lang="en-US" sz="1800" dirty="0">
                <a:latin typeface="Comic Sans MS" panose="030F0702030302020204" pitchFamily="66" charset="0"/>
              </a:rPr>
              <a:t> and </a:t>
            </a:r>
            <a:r>
              <a:rPr lang="en-US" sz="1800" dirty="0" err="1">
                <a:latin typeface="Comic Sans MS" panose="030F0702030302020204" pitchFamily="66" charset="0"/>
              </a:rPr>
              <a:t>EndRide</a:t>
            </a:r>
            <a:r>
              <a:rPr lang="en-US" sz="1800" dirty="0">
                <a:latin typeface="Comic Sans MS" panose="030F0702030302020204" pitchFamily="66" charset="0"/>
              </a:rPr>
              <a:t> events alternate”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	though they cannot capture relational queries and aggregates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89F92E-72FA-5D98-005B-75BCFC830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5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How to define Automata over SSPGs?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69B9EBB7-741B-C83E-4F29-BA4022395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3320" y="190800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30805866-B302-51C9-A692-2094BF855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2798" y="190800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E5327071-B15A-4342-13B0-1A8686DC17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71954" y="1981476"/>
            <a:ext cx="278894" cy="5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5">
            <a:extLst>
              <a:ext uri="{FF2B5EF4-FFF2-40B4-BE49-F238E27FC236}">
                <a16:creationId xmlns:a16="http://schemas.microsoft.com/office/drawing/2014/main" id="{05CD8E1C-0346-41C5-AF69-2BC142D1C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902" y="218003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5">
            <a:extLst>
              <a:ext uri="{FF2B5EF4-FFF2-40B4-BE49-F238E27FC236}">
                <a16:creationId xmlns:a16="http://schemas.microsoft.com/office/drawing/2014/main" id="{B3681E7A-D2BA-749C-1842-A8D9EAB48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1341" y="218003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12">
            <a:extLst>
              <a:ext uri="{FF2B5EF4-FFF2-40B4-BE49-F238E27FC236}">
                <a16:creationId xmlns:a16="http://schemas.microsoft.com/office/drawing/2014/main" id="{8A52953D-F69D-D9C6-ACC6-B16731EDE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2302" y="2008893"/>
            <a:ext cx="368508" cy="24359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12">
            <a:extLst>
              <a:ext uri="{FF2B5EF4-FFF2-40B4-BE49-F238E27FC236}">
                <a16:creationId xmlns:a16="http://schemas.microsoft.com/office/drawing/2014/main" id="{B6DDE24D-1DD2-C493-BCC4-F1C9FE1DC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9809" y="2322437"/>
            <a:ext cx="440961" cy="218607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12">
            <a:extLst>
              <a:ext uri="{FF2B5EF4-FFF2-40B4-BE49-F238E27FC236}">
                <a16:creationId xmlns:a16="http://schemas.microsoft.com/office/drawing/2014/main" id="{D43C6540-5BEC-0060-5089-77733A5C2F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9097" y="2278716"/>
            <a:ext cx="425971" cy="246088"/>
          </a:xfrm>
          <a:prstGeom prst="line">
            <a:avLst/>
          </a:prstGeom>
          <a:noFill/>
          <a:ln w="2540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12">
            <a:extLst>
              <a:ext uri="{FF2B5EF4-FFF2-40B4-BE49-F238E27FC236}">
                <a16:creationId xmlns:a16="http://schemas.microsoft.com/office/drawing/2014/main" id="{7D694D26-21BD-0FB1-F022-2DB7E0766E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6605" y="2002647"/>
            <a:ext cx="440961" cy="218607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12">
            <a:extLst>
              <a:ext uri="{FF2B5EF4-FFF2-40B4-BE49-F238E27FC236}">
                <a16:creationId xmlns:a16="http://schemas.microsoft.com/office/drawing/2014/main" id="{806973F6-DEA7-39E5-C34D-6514A858FE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5069" y="2256090"/>
            <a:ext cx="1774363" cy="378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12">
            <a:extLst>
              <a:ext uri="{FF2B5EF4-FFF2-40B4-BE49-F238E27FC236}">
                <a16:creationId xmlns:a16="http://schemas.microsoft.com/office/drawing/2014/main" id="{8AE72F43-E228-32A7-5E54-4B33F36D06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57711" y="1880075"/>
            <a:ext cx="245026" cy="301484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12">
            <a:extLst>
              <a:ext uri="{FF2B5EF4-FFF2-40B4-BE49-F238E27FC236}">
                <a16:creationId xmlns:a16="http://schemas.microsoft.com/office/drawing/2014/main" id="{6AC3251B-C455-CDC7-1B0D-0285919F9F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7731" y="2286491"/>
            <a:ext cx="369010" cy="225974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12">
            <a:extLst>
              <a:ext uri="{FF2B5EF4-FFF2-40B4-BE49-F238E27FC236}">
                <a16:creationId xmlns:a16="http://schemas.microsoft.com/office/drawing/2014/main" id="{D494A738-9C9C-DB8C-4F58-BD1BC90AA7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5206" y="2102265"/>
            <a:ext cx="297352" cy="131759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5">
            <a:extLst>
              <a:ext uri="{FF2B5EF4-FFF2-40B4-BE49-F238E27FC236}">
                <a16:creationId xmlns:a16="http://schemas.microsoft.com/office/drawing/2014/main" id="{24A7BBC3-19B5-4C0D-B1F1-1330633DB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209800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12">
            <a:extLst>
              <a:ext uri="{FF2B5EF4-FFF2-40B4-BE49-F238E27FC236}">
                <a16:creationId xmlns:a16="http://schemas.microsoft.com/office/drawing/2014/main" id="{AABE63AE-4A56-6D96-9C80-B852E19E5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6633" y="2266732"/>
            <a:ext cx="1589368" cy="1926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12">
            <a:extLst>
              <a:ext uri="{FF2B5EF4-FFF2-40B4-BE49-F238E27FC236}">
                <a16:creationId xmlns:a16="http://schemas.microsoft.com/office/drawing/2014/main" id="{D1063308-9B17-53BD-8105-F08C5B21E5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9866" y="1871529"/>
            <a:ext cx="367470" cy="350377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12">
            <a:extLst>
              <a:ext uri="{FF2B5EF4-FFF2-40B4-BE49-F238E27FC236}">
                <a16:creationId xmlns:a16="http://schemas.microsoft.com/office/drawing/2014/main" id="{BE0064FB-6F56-B4B9-018E-42A13E99C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4048" y="2093720"/>
            <a:ext cx="316195" cy="16237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12">
            <a:extLst>
              <a:ext uri="{FF2B5EF4-FFF2-40B4-BE49-F238E27FC236}">
                <a16:creationId xmlns:a16="http://schemas.microsoft.com/office/drawing/2014/main" id="{FE096650-E74C-F413-4A19-350E1BC5DE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2415" y="2333002"/>
            <a:ext cx="282011" cy="170914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Slide Number Placeholder 70">
            <a:extLst>
              <a:ext uri="{FF2B5EF4-FFF2-40B4-BE49-F238E27FC236}">
                <a16:creationId xmlns:a16="http://schemas.microsoft.com/office/drawing/2014/main" id="{B49B0225-E1FD-8EC6-4422-40B11956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1" name="Oval 5">
            <a:extLst>
              <a:ext uri="{FF2B5EF4-FFF2-40B4-BE49-F238E27FC236}">
                <a16:creationId xmlns:a16="http://schemas.microsoft.com/office/drawing/2014/main" id="{84E3A586-2F55-82A0-A627-BB544B0F2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383" y="2442534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5">
            <a:extLst>
              <a:ext uri="{FF2B5EF4-FFF2-40B4-BE49-F238E27FC236}">
                <a16:creationId xmlns:a16="http://schemas.microsoft.com/office/drawing/2014/main" id="{E84A8B5F-5F55-8D22-DDDA-CF45656FA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2094" y="190800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12">
            <a:extLst>
              <a:ext uri="{FF2B5EF4-FFF2-40B4-BE49-F238E27FC236}">
                <a16:creationId xmlns:a16="http://schemas.microsoft.com/office/drawing/2014/main" id="{F27C5938-FEEE-E4CC-57D6-18EF55BD64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0728" y="1981941"/>
            <a:ext cx="246135" cy="452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5">
            <a:extLst>
              <a:ext uri="{FF2B5EF4-FFF2-40B4-BE49-F238E27FC236}">
                <a16:creationId xmlns:a16="http://schemas.microsoft.com/office/drawing/2014/main" id="{B12E2E91-30F5-F95F-06CB-5B26FB614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716" y="2442534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12">
            <a:extLst>
              <a:ext uri="{FF2B5EF4-FFF2-40B4-BE49-F238E27FC236}">
                <a16:creationId xmlns:a16="http://schemas.microsoft.com/office/drawing/2014/main" id="{1866708B-FDE2-13FC-B7BF-943468F636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30350" y="2516721"/>
            <a:ext cx="639242" cy="402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12">
            <a:extLst>
              <a:ext uri="{FF2B5EF4-FFF2-40B4-BE49-F238E27FC236}">
                <a16:creationId xmlns:a16="http://schemas.microsoft.com/office/drawing/2014/main" id="{79B775FC-A1D7-19E6-108E-D3EAB99BFC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6403" y="2237574"/>
            <a:ext cx="278894" cy="5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Oval 5">
            <a:extLst>
              <a:ext uri="{FF2B5EF4-FFF2-40B4-BE49-F238E27FC236}">
                <a16:creationId xmlns:a16="http://schemas.microsoft.com/office/drawing/2014/main" id="{0DAF24AA-5F49-719D-C96B-FEC31B2E3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6543" y="2159098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Oval 5">
            <a:extLst>
              <a:ext uri="{FF2B5EF4-FFF2-40B4-BE49-F238E27FC236}">
                <a16:creationId xmlns:a16="http://schemas.microsoft.com/office/drawing/2014/main" id="{6953FA58-8FE3-C7FE-677F-E74282DE4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1073" y="1812573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7">
            <a:extLst>
              <a:ext uri="{FF2B5EF4-FFF2-40B4-BE49-F238E27FC236}">
                <a16:creationId xmlns:a16="http://schemas.microsoft.com/office/drawing/2014/main" id="{E1E6C97E-4290-FBF4-2E11-0C127AE64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0551" y="1812573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Line 12">
            <a:extLst>
              <a:ext uri="{FF2B5EF4-FFF2-40B4-BE49-F238E27FC236}">
                <a16:creationId xmlns:a16="http://schemas.microsoft.com/office/drawing/2014/main" id="{26E3F44E-72C0-C10E-92C1-6C59B268B0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49707" y="1886048"/>
            <a:ext cx="278894" cy="5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5">
            <a:extLst>
              <a:ext uri="{FF2B5EF4-FFF2-40B4-BE49-F238E27FC236}">
                <a16:creationId xmlns:a16="http://schemas.microsoft.com/office/drawing/2014/main" id="{143452C2-3E62-2BC8-25D8-C36C7AC34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847" y="1812573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12">
            <a:extLst>
              <a:ext uri="{FF2B5EF4-FFF2-40B4-BE49-F238E27FC236}">
                <a16:creationId xmlns:a16="http://schemas.microsoft.com/office/drawing/2014/main" id="{4289625D-1355-BD7C-241F-E2A0A219C3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58481" y="1887473"/>
            <a:ext cx="307381" cy="260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Oval 5">
            <a:extLst>
              <a:ext uri="{FF2B5EF4-FFF2-40B4-BE49-F238E27FC236}">
                <a16:creationId xmlns:a16="http://schemas.microsoft.com/office/drawing/2014/main" id="{D338D026-243D-8E2F-6197-5AFC398CC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531" y="2419325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7">
            <a:extLst>
              <a:ext uri="{FF2B5EF4-FFF2-40B4-BE49-F238E27FC236}">
                <a16:creationId xmlns:a16="http://schemas.microsoft.com/office/drawing/2014/main" id="{5F589080-EEDC-B090-E021-D77D7A02E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09" y="2419325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12">
            <a:extLst>
              <a:ext uri="{FF2B5EF4-FFF2-40B4-BE49-F238E27FC236}">
                <a16:creationId xmlns:a16="http://schemas.microsoft.com/office/drawing/2014/main" id="{E99E5620-3991-EA33-CBB8-580A26879E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65" y="2492800"/>
            <a:ext cx="278894" cy="5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Oval 5">
            <a:extLst>
              <a:ext uri="{FF2B5EF4-FFF2-40B4-BE49-F238E27FC236}">
                <a16:creationId xmlns:a16="http://schemas.microsoft.com/office/drawing/2014/main" id="{CB4F4B32-648E-124D-28D4-AC82B70C7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305" y="2419325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Line 12">
            <a:extLst>
              <a:ext uri="{FF2B5EF4-FFF2-40B4-BE49-F238E27FC236}">
                <a16:creationId xmlns:a16="http://schemas.microsoft.com/office/drawing/2014/main" id="{BE7D156C-7D05-F052-099F-84C7A87446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6847" y="2486826"/>
            <a:ext cx="298835" cy="643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Oval 5">
            <a:extLst>
              <a:ext uri="{FF2B5EF4-FFF2-40B4-BE49-F238E27FC236}">
                <a16:creationId xmlns:a16="http://schemas.microsoft.com/office/drawing/2014/main" id="{3C3DCA48-C429-E0C4-AE99-12F622A60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4228" y="203091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Oval 5">
            <a:extLst>
              <a:ext uri="{FF2B5EF4-FFF2-40B4-BE49-F238E27FC236}">
                <a16:creationId xmlns:a16="http://schemas.microsoft.com/office/drawing/2014/main" id="{A34B1938-AD1A-EEA7-A2D6-01824F102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6561" y="203091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12">
            <a:extLst>
              <a:ext uri="{FF2B5EF4-FFF2-40B4-BE49-F238E27FC236}">
                <a16:creationId xmlns:a16="http://schemas.microsoft.com/office/drawing/2014/main" id="{F9D6C7DB-9930-0116-39E4-D5C8011C2B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5195" y="2105098"/>
            <a:ext cx="639242" cy="402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3">
            <a:extLst>
              <a:ext uri="{FF2B5EF4-FFF2-40B4-BE49-F238E27FC236}">
                <a16:creationId xmlns:a16="http://schemas.microsoft.com/office/drawing/2014/main" id="{4665EC3A-B8DB-6649-0DEE-4B5F1941A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7534"/>
            <a:ext cx="9144000" cy="367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solidFill>
                  <a:srgbClr val="000000"/>
                </a:solidFill>
                <a:latin typeface="Comic Sans MS" pitchFamily="66" charset="0"/>
              </a:rPr>
              <a:t>Standrd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: Finite set of states Q, initial state q</a:t>
            </a:r>
            <a:r>
              <a:rPr lang="en-US" baseline="-25000" dirty="0">
                <a:solidFill>
                  <a:srgbClr val="000000"/>
                </a:solidFill>
                <a:latin typeface="Comic Sans MS" pitchFamily="66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, accepting states 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What about transition function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	Literature guide: Automata over trees, graphs, nested words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Desired goal: a robust theory of regular languages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E</a:t>
            </a:r>
            <a:r>
              <a:rPr lang="en-US" dirty="0" err="1">
                <a:solidFill>
                  <a:srgbClr val="000000"/>
                </a:solidFill>
                <a:latin typeface="Comic Sans MS" pitchFamily="66" charset="0"/>
              </a:rPr>
              <a:t>quivalent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to MSO logic over such graphs (this definition is fixed!)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Closed under Boolean operations, homomorphism/projection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Determinization (note: not possible for (series-parallel) graph automata)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Decidable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em</a:t>
            </a:r>
            <a:r>
              <a:rPr lang="en-US" dirty="0" err="1">
                <a:solidFill>
                  <a:srgbClr val="000000"/>
                </a:solidFill>
                <a:latin typeface="Comic Sans MS" pitchFamily="66" charset="0"/>
              </a:rPr>
              <a:t>ptiness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and equivalence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62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Defining Transition Function</a:t>
            </a:r>
          </a:p>
        </p:txBody>
      </p:sp>
      <p:sp>
        <p:nvSpPr>
          <p:cNvPr id="71" name="Slide Number Placeholder 70">
            <a:extLst>
              <a:ext uri="{FF2B5EF4-FFF2-40B4-BE49-F238E27FC236}">
                <a16:creationId xmlns:a16="http://schemas.microsoft.com/office/drawing/2014/main" id="{B49B0225-E1FD-8EC6-4422-40B11956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2" name="Rectangle 3">
            <a:extLst>
              <a:ext uri="{FF2B5EF4-FFF2-40B4-BE49-F238E27FC236}">
                <a16:creationId xmlns:a16="http://schemas.microsoft.com/office/drawing/2014/main" id="{4665EC3A-B8DB-6649-0DEE-4B5F1941A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7534"/>
            <a:ext cx="9144000" cy="367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Sequential, Ordered split, and unordered split edges: single predecessor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Comic Sans MS" pitchFamily="66" charset="0"/>
              </a:rPr>
              <a:t>seq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: Q x </a:t>
            </a: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 Q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baseline="-25000" dirty="0" err="1">
                <a:latin typeface="Comic Sans MS" pitchFamily="66" charset="0"/>
              </a:rPr>
              <a:t>ordered</a:t>
            </a:r>
            <a:r>
              <a:rPr lang="en-US" baseline="-25000" dirty="0">
                <a:latin typeface="Comic Sans MS" pitchFamily="66" charset="0"/>
              </a:rPr>
              <a:t>-split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: Q x </a:t>
            </a: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Q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 x </a:t>
            </a:r>
            <a:r>
              <a:rPr lang="en-US" dirty="0">
                <a:solidFill>
                  <a:srgbClr val="990000"/>
                </a:solidFill>
                <a:latin typeface="Comic Sans MS" pitchFamily="66" charset="0"/>
                <a:sym typeface="Wingdings" panose="05000000000000000000" pitchFamily="2" charset="2"/>
              </a:rPr>
              <a:t>Q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err="1">
                <a:solidFill>
                  <a:srgbClr val="FF00FF"/>
                </a:solidFill>
                <a:latin typeface="Symbol" panose="05050102010706020507" pitchFamily="18" charset="2"/>
              </a:rPr>
              <a:t>d</a:t>
            </a:r>
            <a:r>
              <a:rPr lang="en-US" baseline="-25000" dirty="0" err="1">
                <a:solidFill>
                  <a:srgbClr val="FF00FF"/>
                </a:solidFill>
                <a:latin typeface="Comic Sans MS" pitchFamily="66" charset="0"/>
              </a:rPr>
              <a:t>unordered</a:t>
            </a:r>
            <a:r>
              <a:rPr lang="en-US" baseline="-25000" dirty="0">
                <a:solidFill>
                  <a:srgbClr val="FF00FF"/>
                </a:solidFill>
                <a:latin typeface="Comic Sans MS" pitchFamily="66" charset="0"/>
              </a:rPr>
              <a:t>-split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: Q x </a:t>
            </a: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 Q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rgbClr val="000000"/>
              </a:solidFill>
              <a:latin typeface="Comic Sans MS" pitchFamily="66" charset="0"/>
              <a:sym typeface="Wingdings" panose="05000000000000000000" pitchFamily="2" charset="2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Note: at an unordered split vertex, A sends the same state to all children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pitchFamily="66" charset="0"/>
              <a:sym typeface="Wingdings" panose="05000000000000000000" pitchFamily="2" charset="2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In nondeterministic version, RHS is a set of states (or pairs of states)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At unordered split, different children may get different states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47" name="Oval 5">
            <a:extLst>
              <a:ext uri="{FF2B5EF4-FFF2-40B4-BE49-F238E27FC236}">
                <a16:creationId xmlns:a16="http://schemas.microsoft.com/office/drawing/2014/main" id="{62B08FA0-F393-4DCE-399B-1DB3F9B26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3320" y="190800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7">
            <a:extLst>
              <a:ext uri="{FF2B5EF4-FFF2-40B4-BE49-F238E27FC236}">
                <a16:creationId xmlns:a16="http://schemas.microsoft.com/office/drawing/2014/main" id="{4854EFE0-39C3-2695-93A7-E3BD8DC90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2798" y="190800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2">
            <a:extLst>
              <a:ext uri="{FF2B5EF4-FFF2-40B4-BE49-F238E27FC236}">
                <a16:creationId xmlns:a16="http://schemas.microsoft.com/office/drawing/2014/main" id="{7DA76A4F-93C6-FC24-634C-BBC52C17B8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71954" y="1981476"/>
            <a:ext cx="278894" cy="5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">
            <a:extLst>
              <a:ext uri="{FF2B5EF4-FFF2-40B4-BE49-F238E27FC236}">
                <a16:creationId xmlns:a16="http://schemas.microsoft.com/office/drawing/2014/main" id="{0D6C22E5-0853-1E4D-F739-44135D31A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902" y="218003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">
            <a:extLst>
              <a:ext uri="{FF2B5EF4-FFF2-40B4-BE49-F238E27FC236}">
                <a16:creationId xmlns:a16="http://schemas.microsoft.com/office/drawing/2014/main" id="{122C115D-3821-9378-A2FA-BCC43CF42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1341" y="218003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2">
            <a:extLst>
              <a:ext uri="{FF2B5EF4-FFF2-40B4-BE49-F238E27FC236}">
                <a16:creationId xmlns:a16="http://schemas.microsoft.com/office/drawing/2014/main" id="{D9E9A411-B303-240F-106A-A84ABA2331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42302" y="2008893"/>
            <a:ext cx="368508" cy="24359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2">
            <a:extLst>
              <a:ext uri="{FF2B5EF4-FFF2-40B4-BE49-F238E27FC236}">
                <a16:creationId xmlns:a16="http://schemas.microsoft.com/office/drawing/2014/main" id="{321D0B51-5EBD-9398-AA14-0C97F6D84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29809" y="2322437"/>
            <a:ext cx="440961" cy="218607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2">
            <a:extLst>
              <a:ext uri="{FF2B5EF4-FFF2-40B4-BE49-F238E27FC236}">
                <a16:creationId xmlns:a16="http://schemas.microsoft.com/office/drawing/2014/main" id="{5032AD51-AB40-72CB-F438-FCDBE7A941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57711" y="1880075"/>
            <a:ext cx="245026" cy="301484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12">
            <a:extLst>
              <a:ext uri="{FF2B5EF4-FFF2-40B4-BE49-F238E27FC236}">
                <a16:creationId xmlns:a16="http://schemas.microsoft.com/office/drawing/2014/main" id="{CCFE6358-040F-F324-2055-9E0FEF713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7731" y="2286491"/>
            <a:ext cx="369010" cy="225974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12">
            <a:extLst>
              <a:ext uri="{FF2B5EF4-FFF2-40B4-BE49-F238E27FC236}">
                <a16:creationId xmlns:a16="http://schemas.microsoft.com/office/drawing/2014/main" id="{F4CA157B-C0EA-E0D7-3F2E-7C7C175DA6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5206" y="2102265"/>
            <a:ext cx="297352" cy="131759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5">
            <a:extLst>
              <a:ext uri="{FF2B5EF4-FFF2-40B4-BE49-F238E27FC236}">
                <a16:creationId xmlns:a16="http://schemas.microsoft.com/office/drawing/2014/main" id="{60A88BE6-FC78-9FF6-652E-D8B2F9690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209800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Oval 5">
            <a:extLst>
              <a:ext uri="{FF2B5EF4-FFF2-40B4-BE49-F238E27FC236}">
                <a16:creationId xmlns:a16="http://schemas.microsoft.com/office/drawing/2014/main" id="{256D050A-94A4-97F0-373E-CDA9528EF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383" y="2442534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Oval 5">
            <a:extLst>
              <a:ext uri="{FF2B5EF4-FFF2-40B4-BE49-F238E27FC236}">
                <a16:creationId xmlns:a16="http://schemas.microsoft.com/office/drawing/2014/main" id="{1E3405CE-AADE-F285-6A58-B664BCAE8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2094" y="190800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12">
            <a:extLst>
              <a:ext uri="{FF2B5EF4-FFF2-40B4-BE49-F238E27FC236}">
                <a16:creationId xmlns:a16="http://schemas.microsoft.com/office/drawing/2014/main" id="{B70CD52D-1D1C-34C3-26E6-338E88D86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0728" y="1981941"/>
            <a:ext cx="246135" cy="452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Oval 5">
            <a:extLst>
              <a:ext uri="{FF2B5EF4-FFF2-40B4-BE49-F238E27FC236}">
                <a16:creationId xmlns:a16="http://schemas.microsoft.com/office/drawing/2014/main" id="{2654FAB5-F57C-D4C7-891A-1ED93FC2F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716" y="2442534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12">
            <a:extLst>
              <a:ext uri="{FF2B5EF4-FFF2-40B4-BE49-F238E27FC236}">
                <a16:creationId xmlns:a16="http://schemas.microsoft.com/office/drawing/2014/main" id="{90EDE731-8AEB-74E2-1DA2-4FE98367A5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30350" y="2516721"/>
            <a:ext cx="639242" cy="402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12">
            <a:extLst>
              <a:ext uri="{FF2B5EF4-FFF2-40B4-BE49-F238E27FC236}">
                <a16:creationId xmlns:a16="http://schemas.microsoft.com/office/drawing/2014/main" id="{B5B9DC8A-3519-EA83-2A91-8C6323B876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6403" y="2237574"/>
            <a:ext cx="278894" cy="5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Oval 5">
            <a:extLst>
              <a:ext uri="{FF2B5EF4-FFF2-40B4-BE49-F238E27FC236}">
                <a16:creationId xmlns:a16="http://schemas.microsoft.com/office/drawing/2014/main" id="{77B05A36-75BC-802B-7B18-A050A7ED8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6543" y="2159098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Oval 5">
            <a:extLst>
              <a:ext uri="{FF2B5EF4-FFF2-40B4-BE49-F238E27FC236}">
                <a16:creationId xmlns:a16="http://schemas.microsoft.com/office/drawing/2014/main" id="{8FAB2EF5-42A5-3FF9-AA1A-2110DACAF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1073" y="1812573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Oval 7">
            <a:extLst>
              <a:ext uri="{FF2B5EF4-FFF2-40B4-BE49-F238E27FC236}">
                <a16:creationId xmlns:a16="http://schemas.microsoft.com/office/drawing/2014/main" id="{A49AAFA8-C61D-2318-DC13-99B1386E2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0551" y="1812573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12">
            <a:extLst>
              <a:ext uri="{FF2B5EF4-FFF2-40B4-BE49-F238E27FC236}">
                <a16:creationId xmlns:a16="http://schemas.microsoft.com/office/drawing/2014/main" id="{448F1A33-58F3-863B-3EEF-2202F79BBD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49707" y="1886048"/>
            <a:ext cx="278894" cy="5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Oval 5">
            <a:extLst>
              <a:ext uri="{FF2B5EF4-FFF2-40B4-BE49-F238E27FC236}">
                <a16:creationId xmlns:a16="http://schemas.microsoft.com/office/drawing/2014/main" id="{50B7D56F-8A58-BAAD-5FCA-927934B16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9847" y="1812573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Line 12">
            <a:extLst>
              <a:ext uri="{FF2B5EF4-FFF2-40B4-BE49-F238E27FC236}">
                <a16:creationId xmlns:a16="http://schemas.microsoft.com/office/drawing/2014/main" id="{E0ABDADD-D456-6FAB-9127-378535B6FD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58481" y="1887473"/>
            <a:ext cx="307381" cy="260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Oval 5">
            <a:extLst>
              <a:ext uri="{FF2B5EF4-FFF2-40B4-BE49-F238E27FC236}">
                <a16:creationId xmlns:a16="http://schemas.microsoft.com/office/drawing/2014/main" id="{CC8752EE-C42F-BC67-EFE8-66325BE43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531" y="2419325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Oval 7">
            <a:extLst>
              <a:ext uri="{FF2B5EF4-FFF2-40B4-BE49-F238E27FC236}">
                <a16:creationId xmlns:a16="http://schemas.microsoft.com/office/drawing/2014/main" id="{44C17350-F401-DB88-B322-8534A1B09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6009" y="2419325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Line 12">
            <a:extLst>
              <a:ext uri="{FF2B5EF4-FFF2-40B4-BE49-F238E27FC236}">
                <a16:creationId xmlns:a16="http://schemas.microsoft.com/office/drawing/2014/main" id="{9C174AD9-A9BB-66C2-7601-ED00554F61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65" y="2492800"/>
            <a:ext cx="278894" cy="5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Oval 5">
            <a:extLst>
              <a:ext uri="{FF2B5EF4-FFF2-40B4-BE49-F238E27FC236}">
                <a16:creationId xmlns:a16="http://schemas.microsoft.com/office/drawing/2014/main" id="{30D866EF-8058-E3E6-B4E4-72740C392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305" y="2419325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Line 12">
            <a:extLst>
              <a:ext uri="{FF2B5EF4-FFF2-40B4-BE49-F238E27FC236}">
                <a16:creationId xmlns:a16="http://schemas.microsoft.com/office/drawing/2014/main" id="{8D75A5C4-7222-2861-431A-74B870B84A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6847" y="2486826"/>
            <a:ext cx="298835" cy="643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Oval 5">
            <a:extLst>
              <a:ext uri="{FF2B5EF4-FFF2-40B4-BE49-F238E27FC236}">
                <a16:creationId xmlns:a16="http://schemas.microsoft.com/office/drawing/2014/main" id="{78D3EA1F-CED6-47EC-167F-F6ABEF4F7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4228" y="203091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Oval 5">
            <a:extLst>
              <a:ext uri="{FF2B5EF4-FFF2-40B4-BE49-F238E27FC236}">
                <a16:creationId xmlns:a16="http://schemas.microsoft.com/office/drawing/2014/main" id="{28875575-21BB-D84E-77C2-00A223A39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6561" y="203091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Line 12">
            <a:extLst>
              <a:ext uri="{FF2B5EF4-FFF2-40B4-BE49-F238E27FC236}">
                <a16:creationId xmlns:a16="http://schemas.microsoft.com/office/drawing/2014/main" id="{4FEE325B-742F-EDEE-DA7B-5B3B39A2AF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5195" y="2105098"/>
            <a:ext cx="639242" cy="402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5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Transition Function for Ordered Join</a:t>
            </a:r>
          </a:p>
        </p:txBody>
      </p:sp>
      <p:sp>
        <p:nvSpPr>
          <p:cNvPr id="71" name="Slide Number Placeholder 70">
            <a:extLst>
              <a:ext uri="{FF2B5EF4-FFF2-40B4-BE49-F238E27FC236}">
                <a16:creationId xmlns:a16="http://schemas.microsoft.com/office/drawing/2014/main" id="{B49B0225-E1FD-8EC6-4422-40B11956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2" name="Rectangle 3">
            <a:extLst>
              <a:ext uri="{FF2B5EF4-FFF2-40B4-BE49-F238E27FC236}">
                <a16:creationId xmlns:a16="http://schemas.microsoft.com/office/drawing/2014/main" id="{4665EC3A-B8DB-6649-0DEE-4B5F1941A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7534"/>
            <a:ext cx="9144000" cy="367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State determined by states at the three predecessors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dirty="0">
              <a:solidFill>
                <a:srgbClr val="000000"/>
              </a:solidFill>
              <a:latin typeface="Comic Sans MS" pitchFamily="66" charset="0"/>
              <a:sym typeface="Wingdings" panose="05000000000000000000" pitchFamily="2" charset="2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baseline="-25000" dirty="0" err="1">
                <a:latin typeface="Comic Sans MS" pitchFamily="66" charset="0"/>
              </a:rPr>
              <a:t>ordered</a:t>
            </a:r>
            <a:r>
              <a:rPr lang="en-US" baseline="-25000" dirty="0">
                <a:latin typeface="Comic Sans MS" pitchFamily="66" charset="0"/>
              </a:rPr>
              <a:t>-join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: Q x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Q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 x </a:t>
            </a:r>
            <a:r>
              <a:rPr lang="en-US" dirty="0">
                <a:solidFill>
                  <a:srgbClr val="990000"/>
                </a:solidFill>
                <a:latin typeface="Comic Sans MS" pitchFamily="66" charset="0"/>
                <a:sym typeface="Wingdings" panose="05000000000000000000" pitchFamily="2" charset="2"/>
              </a:rPr>
              <a:t>Q 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x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 Q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rgbClr val="000000"/>
              </a:solidFill>
              <a:latin typeface="Comic Sans MS" pitchFamily="66" charset="0"/>
              <a:sym typeface="Wingdings" panose="05000000000000000000" pitchFamily="2" charset="2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39" name="Oval 5">
            <a:extLst>
              <a:ext uri="{FF2B5EF4-FFF2-40B4-BE49-F238E27FC236}">
                <a16:creationId xmlns:a16="http://schemas.microsoft.com/office/drawing/2014/main" id="{5C572FC4-E95E-58B7-63A7-CAC21A6E3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902" y="218003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5">
            <a:extLst>
              <a:ext uri="{FF2B5EF4-FFF2-40B4-BE49-F238E27FC236}">
                <a16:creationId xmlns:a16="http://schemas.microsoft.com/office/drawing/2014/main" id="{803D1D02-51BA-8E13-2F97-F6791C15C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1341" y="218003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12">
            <a:extLst>
              <a:ext uri="{FF2B5EF4-FFF2-40B4-BE49-F238E27FC236}">
                <a16:creationId xmlns:a16="http://schemas.microsoft.com/office/drawing/2014/main" id="{7D2F632C-54E1-F619-B760-B9BAEB4C52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9097" y="2278716"/>
            <a:ext cx="425971" cy="246088"/>
          </a:xfrm>
          <a:prstGeom prst="line">
            <a:avLst/>
          </a:prstGeom>
          <a:noFill/>
          <a:ln w="2540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12">
            <a:extLst>
              <a:ext uri="{FF2B5EF4-FFF2-40B4-BE49-F238E27FC236}">
                <a16:creationId xmlns:a16="http://schemas.microsoft.com/office/drawing/2014/main" id="{4D482196-4376-6A32-12E6-89F052BBA7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6605" y="2002647"/>
            <a:ext cx="440961" cy="218607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12">
            <a:extLst>
              <a:ext uri="{FF2B5EF4-FFF2-40B4-BE49-F238E27FC236}">
                <a16:creationId xmlns:a16="http://schemas.microsoft.com/office/drawing/2014/main" id="{47DC42AD-82A9-EAE7-40FA-56B975990A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5069" y="2256090"/>
            <a:ext cx="1774363" cy="378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756506-88E8-0CA3-ECDE-6573D543A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607" y="1924767"/>
            <a:ext cx="170703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78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Transition Function for Unordered Join</a:t>
            </a:r>
          </a:p>
        </p:txBody>
      </p:sp>
      <p:sp>
        <p:nvSpPr>
          <p:cNvPr id="71" name="Slide Number Placeholder 70">
            <a:extLst>
              <a:ext uri="{FF2B5EF4-FFF2-40B4-BE49-F238E27FC236}">
                <a16:creationId xmlns:a16="http://schemas.microsoft.com/office/drawing/2014/main" id="{B49B0225-E1FD-8EC6-4422-40B11956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2" name="Rectangle 3">
            <a:extLst>
              <a:ext uri="{FF2B5EF4-FFF2-40B4-BE49-F238E27FC236}">
                <a16:creationId xmlns:a16="http://schemas.microsoft.com/office/drawing/2014/main" id="{4665EC3A-B8DB-6649-0DEE-4B5F1941A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83691"/>
            <a:ext cx="9144000" cy="4301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State determined by state at synchronization predecessor and multiset of states at join predecessors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pitchFamily="66" charset="0"/>
              <a:sym typeface="Wingdings" panose="05000000000000000000" pitchFamily="2" charset="2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What are “regular” (MSO-definable) properties of a multiset?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Boolean combination of predicates such as “count of an item &lt;/=/&gt; const”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omic Sans MS" pitchFamily="66" charset="0"/>
              <a:sym typeface="Wingdings" panose="05000000000000000000" pitchFamily="2" charset="2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Unordered-join transition function: Q x 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  <a:sym typeface="Wingdings" panose="05000000000000000000" pitchFamily="2" charset="2"/>
              </a:rPr>
              <a:t>[Q  [0..k]] 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x </a:t>
            </a: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  <a:sym typeface="Wingdings" panose="05000000000000000000" pitchFamily="2" charset="2"/>
              </a:rPr>
              <a:t>S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  Q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k : counting complexity of automaton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A multiset S over Q is mapped to f</a:t>
            </a:r>
            <a:r>
              <a:rPr lang="en-US" baseline="-25000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S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 : Q  [0..k]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	f</a:t>
            </a:r>
            <a:r>
              <a:rPr lang="en-US" baseline="-25000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S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(q) = n &lt; k if S contains n copies of q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	         = k if S contains &gt;=k copies of q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43088E4E-C094-C954-3082-3B40E6B2E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7454" y="1979063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12">
            <a:extLst>
              <a:ext uri="{FF2B5EF4-FFF2-40B4-BE49-F238E27FC236}">
                <a16:creationId xmlns:a16="http://schemas.microsoft.com/office/drawing/2014/main" id="{086E411B-DC14-F9EE-3CA3-30991AF5DA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8087" y="2035995"/>
            <a:ext cx="1589368" cy="1926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2">
            <a:extLst>
              <a:ext uri="{FF2B5EF4-FFF2-40B4-BE49-F238E27FC236}">
                <a16:creationId xmlns:a16="http://schemas.microsoft.com/office/drawing/2014/main" id="{98628447-B93D-0E06-D636-E008D6C4EE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1320" y="1640792"/>
            <a:ext cx="367470" cy="350377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2">
            <a:extLst>
              <a:ext uri="{FF2B5EF4-FFF2-40B4-BE49-F238E27FC236}">
                <a16:creationId xmlns:a16="http://schemas.microsoft.com/office/drawing/2014/main" id="{02CC0A3D-1665-BC71-788F-22DE893BB3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5502" y="1862983"/>
            <a:ext cx="316195" cy="16237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2">
            <a:extLst>
              <a:ext uri="{FF2B5EF4-FFF2-40B4-BE49-F238E27FC236}">
                <a16:creationId xmlns:a16="http://schemas.microsoft.com/office/drawing/2014/main" id="{49DD6C6C-A029-5713-C4B8-05CC1D6362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53869" y="2102265"/>
            <a:ext cx="282011" cy="170914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5">
            <a:extLst>
              <a:ext uri="{FF2B5EF4-FFF2-40B4-BE49-F238E27FC236}">
                <a16:creationId xmlns:a16="http://schemas.microsoft.com/office/drawing/2014/main" id="{4C48D870-8A5F-3EDD-3602-74840C760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7997" y="192836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7">
            <a:extLst>
              <a:ext uri="{FF2B5EF4-FFF2-40B4-BE49-F238E27FC236}">
                <a16:creationId xmlns:a16="http://schemas.microsoft.com/office/drawing/2014/main" id="{3E60E8F6-54AD-FC4F-99D6-F887C2079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2005" y="1581836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7">
            <a:extLst>
              <a:ext uri="{FF2B5EF4-FFF2-40B4-BE49-F238E27FC236}">
                <a16:creationId xmlns:a16="http://schemas.microsoft.com/office/drawing/2014/main" id="{73AC3DC0-0B37-D424-D95E-0825C05DA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463" y="2188588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5">
            <a:extLst>
              <a:ext uri="{FF2B5EF4-FFF2-40B4-BE49-F238E27FC236}">
                <a16:creationId xmlns:a16="http://schemas.microsoft.com/office/drawing/2014/main" id="{66DDA55C-8B4E-C47D-F9F7-34E601814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82" y="1800174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7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Examples of Regular Properties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351816" y="1634316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771547" y="1642862"/>
            <a:ext cx="2286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112282" y="1998566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607643" y="1998566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4" name="7-Point Star 43"/>
          <p:cNvSpPr/>
          <p:nvPr/>
        </p:nvSpPr>
        <p:spPr bwMode="auto">
          <a:xfrm>
            <a:off x="542319" y="2127113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45" name="Straight Arrow Connector 44"/>
          <p:cNvCxnSpPr>
            <a:endCxn id="25" idx="1"/>
          </p:cNvCxnSpPr>
          <p:nvPr/>
        </p:nvCxnSpPr>
        <p:spPr bwMode="auto">
          <a:xfrm flipV="1">
            <a:off x="827387" y="1710516"/>
            <a:ext cx="524429" cy="458215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cxnSpLocks/>
            <a:endCxn id="30" idx="1"/>
          </p:cNvCxnSpPr>
          <p:nvPr/>
        </p:nvCxnSpPr>
        <p:spPr bwMode="auto">
          <a:xfrm flipV="1">
            <a:off x="850227" y="2074766"/>
            <a:ext cx="262055" cy="179462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cxnSpLocks/>
            <a:stCxn id="44" idx="2"/>
            <a:endCxn id="42" idx="1"/>
          </p:cNvCxnSpPr>
          <p:nvPr/>
        </p:nvCxnSpPr>
        <p:spPr bwMode="auto">
          <a:xfrm>
            <a:off x="762543" y="2355714"/>
            <a:ext cx="673306" cy="489969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endCxn id="26" idx="1"/>
          </p:cNvCxnSpPr>
          <p:nvPr/>
        </p:nvCxnSpPr>
        <p:spPr bwMode="auto">
          <a:xfrm>
            <a:off x="2530411" y="1711389"/>
            <a:ext cx="241136" cy="7673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1356726" y="2076938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3063985" y="2007112"/>
            <a:ext cx="228600" cy="152400"/>
          </a:xfrm>
          <a:prstGeom prst="rec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flipV="1">
            <a:off x="2813068" y="2085484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7-Point Star 51"/>
          <p:cNvSpPr/>
          <p:nvPr/>
        </p:nvSpPr>
        <p:spPr bwMode="auto">
          <a:xfrm>
            <a:off x="3566348" y="2152095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53" name="Straight Arrow Connector 52"/>
          <p:cNvCxnSpPr>
            <a:cxnSpLocks/>
            <a:stCxn id="50" idx="3"/>
          </p:cNvCxnSpPr>
          <p:nvPr/>
        </p:nvCxnSpPr>
        <p:spPr bwMode="auto">
          <a:xfrm>
            <a:off x="3292585" y="2083312"/>
            <a:ext cx="264311" cy="195461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>
            <a:stCxn id="26" idx="3"/>
            <a:endCxn id="52" idx="5"/>
          </p:cNvCxnSpPr>
          <p:nvPr/>
        </p:nvCxnSpPr>
        <p:spPr bwMode="auto">
          <a:xfrm>
            <a:off x="3000147" y="1719062"/>
            <a:ext cx="596386" cy="47831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>
            <a:cxnSpLocks/>
            <a:stCxn id="43" idx="3"/>
            <a:endCxn id="52" idx="3"/>
          </p:cNvCxnSpPr>
          <p:nvPr/>
        </p:nvCxnSpPr>
        <p:spPr bwMode="auto">
          <a:xfrm flipV="1">
            <a:off x="3084180" y="2380696"/>
            <a:ext cx="566744" cy="473533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>
            <a:cxnSpLocks/>
          </p:cNvCxnSpPr>
          <p:nvPr/>
        </p:nvCxnSpPr>
        <p:spPr bwMode="auto">
          <a:xfrm flipV="1">
            <a:off x="4329610" y="1700613"/>
            <a:ext cx="139841" cy="429742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/>
          <p:cNvCxnSpPr>
            <a:cxnSpLocks/>
          </p:cNvCxnSpPr>
          <p:nvPr/>
        </p:nvCxnSpPr>
        <p:spPr bwMode="auto">
          <a:xfrm>
            <a:off x="4418160" y="2295788"/>
            <a:ext cx="273482" cy="182493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V="1">
            <a:off x="3881788" y="2263661"/>
            <a:ext cx="263592" cy="9296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6019144" y="1470338"/>
            <a:ext cx="2781760" cy="940706"/>
            <a:chOff x="4532175" y="1410517"/>
            <a:chExt cx="2781760" cy="940706"/>
          </a:xfrm>
        </p:grpSpPr>
        <p:sp>
          <p:nvSpPr>
            <p:cNvPr id="59" name="TextBox 58"/>
            <p:cNvSpPr txBox="1"/>
            <p:nvPr/>
          </p:nvSpPr>
          <p:spPr>
            <a:xfrm>
              <a:off x="4836975" y="1410517"/>
              <a:ext cx="2258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 : </a:t>
              </a:r>
              <a:r>
                <a:rPr lang="en-US" dirty="0">
                  <a:solidFill>
                    <a:srgbClr val="000000"/>
                  </a:solidFill>
                  <a:latin typeface="Comic Sans MS" pitchFamily="66" charset="0"/>
                </a:rPr>
                <a:t>labeled with EOD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60" name="7-Point Star 59"/>
            <p:cNvSpPr/>
            <p:nvPr/>
          </p:nvSpPr>
          <p:spPr bwMode="auto">
            <a:xfrm>
              <a:off x="4532175" y="1480883"/>
              <a:ext cx="304800" cy="228600"/>
            </a:xfrm>
            <a:prstGeom prst="star7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836975" y="1981891"/>
              <a:ext cx="2476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 : </a:t>
              </a:r>
              <a:r>
                <a:rPr lang="en-US" dirty="0">
                  <a:solidFill>
                    <a:srgbClr val="000000"/>
                  </a:solidFill>
                  <a:latin typeface="Comic Sans MS" pitchFamily="66" charset="0"/>
                </a:rPr>
                <a:t>labeled with B, E, G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4605427" y="2090357"/>
              <a:ext cx="228600" cy="152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2B64B60E-C642-44FE-8F11-9D673ED8E56C}"/>
              </a:ext>
            </a:extLst>
          </p:cNvPr>
          <p:cNvSpPr/>
          <p:nvPr/>
        </p:nvSpPr>
        <p:spPr bwMode="auto">
          <a:xfrm>
            <a:off x="1435849" y="2769483"/>
            <a:ext cx="228600" cy="152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D62E491-EF4A-9382-93FC-0549AFD5022F}"/>
              </a:ext>
            </a:extLst>
          </p:cNvPr>
          <p:cNvSpPr/>
          <p:nvPr/>
        </p:nvSpPr>
        <p:spPr bwMode="auto">
          <a:xfrm>
            <a:off x="2855580" y="2778029"/>
            <a:ext cx="228600" cy="1524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44D31F44-7C30-1B7B-07D8-81B0257479BE}"/>
              </a:ext>
            </a:extLst>
          </p:cNvPr>
          <p:cNvCxnSpPr>
            <a:endCxn id="43" idx="1"/>
          </p:cNvCxnSpPr>
          <p:nvPr/>
        </p:nvCxnSpPr>
        <p:spPr bwMode="auto">
          <a:xfrm>
            <a:off x="2614444" y="2846556"/>
            <a:ext cx="241136" cy="7673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Rectangle 3">
            <a:extLst>
              <a:ext uri="{FF2B5EF4-FFF2-40B4-BE49-F238E27FC236}">
                <a16:creationId xmlns:a16="http://schemas.microsoft.com/office/drawing/2014/main" id="{C45C4999-721B-653F-761A-F1C3DA1B5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6625"/>
            <a:ext cx="9144000" cy="2748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Each parallel subgraph between successive EOD, matches (B G* E)*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Last B may not have matching E in subgraph, but at most 3 such subgraphs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At least 5 parallel subgraphs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Not regular: number of subgraphs between successive stages is same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41A7F-7796-F1B2-AD09-FDE01670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71240-B0C4-4C94-9B86-885CA82F3AB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3" name="7-Point Star 51">
            <a:extLst>
              <a:ext uri="{FF2B5EF4-FFF2-40B4-BE49-F238E27FC236}">
                <a16:creationId xmlns:a16="http://schemas.microsoft.com/office/drawing/2014/main" id="{4CA38DD0-539D-EE76-7295-BADD9FDA1D9D}"/>
              </a:ext>
            </a:extLst>
          </p:cNvPr>
          <p:cNvSpPr/>
          <p:nvPr/>
        </p:nvSpPr>
        <p:spPr bwMode="auto">
          <a:xfrm>
            <a:off x="4120400" y="2125033"/>
            <a:ext cx="304800" cy="228600"/>
          </a:xfrm>
          <a:prstGeom prst="star7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160EDC5-436C-1147-3D6C-50B7204C043D}"/>
              </a:ext>
            </a:extLst>
          </p:cNvPr>
          <p:cNvCxnSpPr/>
          <p:nvPr/>
        </p:nvCxnSpPr>
        <p:spPr bwMode="auto">
          <a:xfrm flipV="1">
            <a:off x="4388006" y="1952225"/>
            <a:ext cx="270702" cy="22798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A0A1FF5-8464-3D8D-241C-6D070642645A}"/>
              </a:ext>
            </a:extLst>
          </p:cNvPr>
          <p:cNvCxnSpPr>
            <a:cxnSpLocks/>
          </p:cNvCxnSpPr>
          <p:nvPr/>
        </p:nvCxnSpPr>
        <p:spPr bwMode="auto">
          <a:xfrm>
            <a:off x="4348369" y="2345638"/>
            <a:ext cx="163811" cy="32065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882EDC4-BD76-24EA-50D8-5622B619EE09}"/>
              </a:ext>
            </a:extLst>
          </p:cNvPr>
          <p:cNvCxnSpPr>
            <a:stCxn id="25" idx="3"/>
          </p:cNvCxnSpPr>
          <p:nvPr/>
        </p:nvCxnSpPr>
        <p:spPr bwMode="auto">
          <a:xfrm flipV="1">
            <a:off x="1580416" y="1709159"/>
            <a:ext cx="923502" cy="1357"/>
          </a:xfrm>
          <a:prstGeom prst="line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BA56591-FC17-A9BF-B1A7-6AF2D6B716F2}"/>
              </a:ext>
            </a:extLst>
          </p:cNvPr>
          <p:cNvCxnSpPr/>
          <p:nvPr/>
        </p:nvCxnSpPr>
        <p:spPr bwMode="auto">
          <a:xfrm flipV="1">
            <a:off x="1843911" y="2100841"/>
            <a:ext cx="923502" cy="1357"/>
          </a:xfrm>
          <a:prstGeom prst="line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E463BBD-A955-A937-D05C-BE2EE918AB53}"/>
              </a:ext>
            </a:extLst>
          </p:cNvPr>
          <p:cNvCxnSpPr/>
          <p:nvPr/>
        </p:nvCxnSpPr>
        <p:spPr bwMode="auto">
          <a:xfrm flipV="1">
            <a:off x="1672995" y="2852872"/>
            <a:ext cx="923502" cy="1357"/>
          </a:xfrm>
          <a:prstGeom prst="line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1F7DD378-0EDC-C706-3F91-1447E5DD3616}"/>
              </a:ext>
            </a:extLst>
          </p:cNvPr>
          <p:cNvCxnSpPr>
            <a:cxnSpLocks/>
            <a:endCxn id="52" idx="4"/>
          </p:cNvCxnSpPr>
          <p:nvPr/>
        </p:nvCxnSpPr>
        <p:spPr bwMode="auto">
          <a:xfrm>
            <a:off x="838060" y="2297170"/>
            <a:ext cx="2728287" cy="1939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F5E7ACC-FD29-6FF0-800E-24AF722E1B24}"/>
              </a:ext>
            </a:extLst>
          </p:cNvPr>
          <p:cNvCxnSpPr>
            <a:cxnSpLocks/>
          </p:cNvCxnSpPr>
          <p:nvPr/>
        </p:nvCxnSpPr>
        <p:spPr bwMode="auto">
          <a:xfrm>
            <a:off x="4427294" y="2237350"/>
            <a:ext cx="520721" cy="0"/>
          </a:xfrm>
          <a:prstGeom prst="straightConnector1">
            <a:avLst/>
          </a:prstGeom>
          <a:solidFill>
            <a:srgbClr val="3333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495719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Summary of Results: Expressiveness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5F5D9F-FEB5-4B04-AC9F-418DF264D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16024"/>
            <a:ext cx="9067800" cy="5260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A language of SSPGs is regular if accepted by deterministic automata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Comic Sans MS" panose="030F0702030302020204" pitchFamily="66" charset="0"/>
              </a:rPr>
              <a:t>Thm</a:t>
            </a:r>
            <a:r>
              <a:rPr lang="en-US" sz="1800" dirty="0">
                <a:latin typeface="Comic Sans MS" panose="030F0702030302020204" pitchFamily="66" charset="0"/>
              </a:rPr>
              <a:t>: Regular languages are closed under union, intersection, complement, homomorphism, reverse, …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Comic Sans MS" panose="030F0702030302020204" pitchFamily="66" charset="0"/>
              </a:rPr>
              <a:t>Thm</a:t>
            </a:r>
            <a:r>
              <a:rPr lang="en-US" sz="1800" dirty="0">
                <a:latin typeface="Comic Sans MS" panose="030F0702030302020204" pitchFamily="66" charset="0"/>
              </a:rPr>
              <a:t>: A nondeterministic automaton with n states and count k can be translated to deterministic one with 2^{n</a:t>
            </a:r>
            <a:r>
              <a:rPr lang="en-US" sz="1800" baseline="30000" dirty="0">
                <a:latin typeface="Comic Sans MS" panose="030F0702030302020204" pitchFamily="66" charset="0"/>
              </a:rPr>
              <a:t>2</a:t>
            </a:r>
            <a:r>
              <a:rPr lang="en-US" sz="1800" dirty="0">
                <a:latin typeface="Comic Sans MS" panose="030F0702030302020204" pitchFamily="66" charset="0"/>
              </a:rPr>
              <a:t>} states and count </a:t>
            </a:r>
            <a:r>
              <a:rPr lang="en-US" sz="1800" dirty="0" err="1">
                <a:latin typeface="Comic Sans MS" panose="030F0702030302020204" pitchFamily="66" charset="0"/>
              </a:rPr>
              <a:t>n.k</a:t>
            </a: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Comic Sans MS" panose="030F0702030302020204" pitchFamily="66" charset="0"/>
              </a:rPr>
              <a:t>Thm</a:t>
            </a:r>
            <a:r>
              <a:rPr lang="en-US" sz="1800" dirty="0">
                <a:latin typeface="Comic Sans MS" panose="030F0702030302020204" pitchFamily="66" charset="0"/>
              </a:rPr>
              <a:t>: Expressiveness of deterministic automata increases with count, but for nondeterministic, count of 2 suffices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Comic Sans MS" panose="030F0702030302020204" pitchFamily="66" charset="0"/>
              </a:rPr>
              <a:t>Thm</a:t>
            </a:r>
            <a:r>
              <a:rPr lang="en-US" sz="1800" dirty="0">
                <a:latin typeface="Comic Sans MS" panose="030F0702030302020204" pitchFamily="66" charset="0"/>
              </a:rPr>
              <a:t>: Regular languages can be equivalently characterized by MSO as well as graded </a:t>
            </a:r>
            <a:r>
              <a:rPr lang="en-US" sz="1800" dirty="0">
                <a:latin typeface="Symbol" panose="05050102010706020507" pitchFamily="18" charset="2"/>
              </a:rPr>
              <a:t>m</a:t>
            </a:r>
            <a:r>
              <a:rPr lang="en-US" sz="1800" dirty="0">
                <a:latin typeface="Comic Sans MS" panose="030F0702030302020204" pitchFamily="66" charset="0"/>
              </a:rPr>
              <a:t>-calculus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66B1E0-49D1-CC8D-5F82-9C94BD381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3AB53-4A3B-4B78-AFD2-1A2EB0A42A5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816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Summary of Results: Decision Problems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5F5D9F-FEB5-4B04-AC9F-418DF264D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16024"/>
            <a:ext cx="9067800" cy="5260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Membership: Does an automaton A accept a given SSPG G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omic Sans MS" panose="030F0702030302020204" pitchFamily="66" charset="0"/>
              </a:rPr>
              <a:t>Linear-time for deterministic 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>
                <a:latin typeface="Comic Sans MS" panose="030F0702030302020204" pitchFamily="66" charset="0"/>
              </a:rPr>
              <a:t>PTime</a:t>
            </a:r>
            <a:r>
              <a:rPr lang="en-US" sz="1800" dirty="0">
                <a:latin typeface="Comic Sans MS" panose="030F0702030302020204" pitchFamily="66" charset="0"/>
              </a:rPr>
              <a:t> for nondeterministic 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Emptiness: Given an automaton A, does it accept some SSPG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>
                <a:latin typeface="Comic Sans MS" panose="030F0702030302020204" pitchFamily="66" charset="0"/>
              </a:rPr>
              <a:t>PTime</a:t>
            </a:r>
            <a:r>
              <a:rPr lang="en-US" sz="1800" dirty="0">
                <a:latin typeface="Comic Sans MS" panose="030F0702030302020204" pitchFamily="66" charset="0"/>
              </a:rPr>
              <a:t> for nondeterministic 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omic Sans MS" panose="030F0702030302020204" pitchFamily="66" charset="0"/>
              </a:rPr>
              <a:t>Inclusion: Does an automaton B accept every SSPG accepted by A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>
                <a:latin typeface="Comic Sans MS" panose="030F0702030302020204" pitchFamily="66" charset="0"/>
              </a:rPr>
              <a:t>PTime</a:t>
            </a:r>
            <a:r>
              <a:rPr lang="en-US" sz="1800" dirty="0">
                <a:latin typeface="Comic Sans MS" panose="030F0702030302020204" pitchFamily="66" charset="0"/>
              </a:rPr>
              <a:t> for deterministic 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>
                <a:latin typeface="Comic Sans MS" panose="030F0702030302020204" pitchFamily="66" charset="0"/>
              </a:rPr>
              <a:t>ExpTime</a:t>
            </a:r>
            <a:r>
              <a:rPr lang="en-US" sz="1800" dirty="0">
                <a:latin typeface="Comic Sans MS" panose="030F0702030302020204" pitchFamily="66" charset="0"/>
              </a:rPr>
              <a:t>-complete for nondeterministic B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66B1E0-49D1-CC8D-5F82-9C94BD381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3AB53-4A3B-4B78-AFD2-1A2EB0A42A5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4028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533400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The Role of Synchronization Edges</a:t>
            </a:r>
          </a:p>
        </p:txBody>
      </p:sp>
      <p:sp>
        <p:nvSpPr>
          <p:cNvPr id="68" name="Rectangle 3">
            <a:extLst>
              <a:ext uri="{FF2B5EF4-FFF2-40B4-BE49-F238E27FC236}">
                <a16:creationId xmlns:a16="http://schemas.microsoft.com/office/drawing/2014/main" id="{C45C4999-721B-653F-761A-F1C3DA1B5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6625"/>
            <a:ext cx="9144000" cy="2748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>
                <a:solidFill>
                  <a:srgbClr val="000000"/>
                </a:solidFill>
                <a:latin typeface="Comic Sans MS" pitchFamily="66" charset="0"/>
              </a:rPr>
              <a:t>Allows information to be passed directly from split vertex to matching join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Inspired</a:t>
            </a:r>
            <a:r>
              <a:rPr kumimoji="0" lang="en-US" b="0" i="0" u="none" strike="noStrike" kern="1200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by call-return edges in nested words / visibly pushdown automata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noProof="0" dirty="0">
                <a:solidFill>
                  <a:srgbClr val="000000"/>
                </a:solidFill>
                <a:latin typeface="Comic Sans MS" pitchFamily="66" charset="0"/>
              </a:rPr>
              <a:t>Crucial</a:t>
            </a:r>
            <a:r>
              <a:rPr lang="en-US" noProof="0" dirty="0">
                <a:solidFill>
                  <a:srgbClr val="000000"/>
                </a:solidFill>
                <a:latin typeface="Comic Sans MS" pitchFamily="66" charset="0"/>
              </a:rPr>
              <a:t> in determinization and MSO equivalence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>
                <a:solidFill>
                  <a:srgbClr val="000000"/>
                </a:solidFill>
                <a:latin typeface="Comic Sans MS" pitchFamily="66" charset="0"/>
              </a:rPr>
              <a:t>Example property: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	There is exactly one a-labeled vertex</a:t>
            </a:r>
            <a:endParaRPr lang="en-US" noProof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41A7F-7796-F1B2-AD09-FDE01670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71240-B0C4-4C94-9B86-885CA82F3AB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72E960D-008F-8BB0-94E3-C2F2C46C6BDC}"/>
              </a:ext>
            </a:extLst>
          </p:cNvPr>
          <p:cNvGrpSpPr/>
          <p:nvPr/>
        </p:nvGrpSpPr>
        <p:grpSpPr>
          <a:xfrm>
            <a:off x="3459145" y="1204957"/>
            <a:ext cx="1686393" cy="389744"/>
            <a:chOff x="4167266" y="2525843"/>
            <a:chExt cx="1686393" cy="389744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F3D1D17-E741-E801-B3E3-67ACF0F0AC14}"/>
                </a:ext>
              </a:extLst>
            </p:cNvPr>
            <p:cNvSpPr/>
            <p:nvPr/>
          </p:nvSpPr>
          <p:spPr>
            <a:xfrm>
              <a:off x="4167266" y="2525843"/>
              <a:ext cx="1686393" cy="389744"/>
            </a:xfrm>
            <a:prstGeom prst="ellipse">
              <a:avLst/>
            </a:prstGeom>
            <a:solidFill>
              <a:srgbClr val="FFFFCC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5" name="Oval 7">
              <a:extLst>
                <a:ext uri="{FF2B5EF4-FFF2-40B4-BE49-F238E27FC236}">
                  <a16:creationId xmlns:a16="http://schemas.microsoft.com/office/drawing/2014/main" id="{A2DD4D39-6815-20B1-4109-75F052215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923" y="2638269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0" name="Oval 7">
              <a:extLst>
                <a:ext uri="{FF2B5EF4-FFF2-40B4-BE49-F238E27FC236}">
                  <a16:creationId xmlns:a16="http://schemas.microsoft.com/office/drawing/2014/main" id="{C089068B-430C-C0D8-D83F-1859CC9B2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7615" y="2640767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B0DB17A-5139-B4B2-21D4-70035BCA1691}"/>
              </a:ext>
            </a:extLst>
          </p:cNvPr>
          <p:cNvGrpSpPr/>
          <p:nvPr/>
        </p:nvGrpSpPr>
        <p:grpSpPr>
          <a:xfrm>
            <a:off x="3459145" y="1692137"/>
            <a:ext cx="1686393" cy="389744"/>
            <a:chOff x="4167266" y="2525843"/>
            <a:chExt cx="1686393" cy="389744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625DBE8-943F-A7BD-D12C-9D0FCB1925A5}"/>
                </a:ext>
              </a:extLst>
            </p:cNvPr>
            <p:cNvSpPr/>
            <p:nvPr/>
          </p:nvSpPr>
          <p:spPr>
            <a:xfrm>
              <a:off x="4167266" y="2525843"/>
              <a:ext cx="1686393" cy="389744"/>
            </a:xfrm>
            <a:prstGeom prst="ellipse">
              <a:avLst/>
            </a:prstGeom>
            <a:solidFill>
              <a:srgbClr val="FFFFCC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3" name="Oval 7">
              <a:extLst>
                <a:ext uri="{FF2B5EF4-FFF2-40B4-BE49-F238E27FC236}">
                  <a16:creationId xmlns:a16="http://schemas.microsoft.com/office/drawing/2014/main" id="{6865AAF1-C4C0-322D-0E97-716C3E313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923" y="2638269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4" name="Oval 7">
              <a:extLst>
                <a:ext uri="{FF2B5EF4-FFF2-40B4-BE49-F238E27FC236}">
                  <a16:creationId xmlns:a16="http://schemas.microsoft.com/office/drawing/2014/main" id="{4EA3B793-D122-BFE5-49F1-EB84F6BEA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7615" y="2640767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F54E214-28C7-8C95-D3FD-7CA37E66D788}"/>
              </a:ext>
            </a:extLst>
          </p:cNvPr>
          <p:cNvGrpSpPr/>
          <p:nvPr/>
        </p:nvGrpSpPr>
        <p:grpSpPr>
          <a:xfrm>
            <a:off x="3459145" y="2703973"/>
            <a:ext cx="1686393" cy="389744"/>
            <a:chOff x="4167266" y="2525843"/>
            <a:chExt cx="1686393" cy="389744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DCCD405-EF9D-AF1C-086B-05826786B235}"/>
                </a:ext>
              </a:extLst>
            </p:cNvPr>
            <p:cNvSpPr/>
            <p:nvPr/>
          </p:nvSpPr>
          <p:spPr>
            <a:xfrm>
              <a:off x="4167266" y="2525843"/>
              <a:ext cx="1686393" cy="389744"/>
            </a:xfrm>
            <a:prstGeom prst="ellipse">
              <a:avLst/>
            </a:prstGeom>
            <a:solidFill>
              <a:srgbClr val="FFFFCC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Oval 7">
              <a:extLst>
                <a:ext uri="{FF2B5EF4-FFF2-40B4-BE49-F238E27FC236}">
                  <a16:creationId xmlns:a16="http://schemas.microsoft.com/office/drawing/2014/main" id="{C8A6EFE4-B1F8-5911-B0C9-DBF03466E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5923" y="2638269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8" name="Oval 7">
              <a:extLst>
                <a:ext uri="{FF2B5EF4-FFF2-40B4-BE49-F238E27FC236}">
                  <a16:creationId xmlns:a16="http://schemas.microsoft.com/office/drawing/2014/main" id="{279D600F-8C3A-035D-649B-B8F8CECF5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7615" y="2640767"/>
              <a:ext cx="152400" cy="152400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79" name="Oval 5">
            <a:extLst>
              <a:ext uri="{FF2B5EF4-FFF2-40B4-BE49-F238E27FC236}">
                <a16:creationId xmlns:a16="http://schemas.microsoft.com/office/drawing/2014/main" id="{FB11CC03-F034-6926-30CB-8A10CD614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671" y="2203052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0" name="Line 12">
            <a:extLst>
              <a:ext uri="{FF2B5EF4-FFF2-40B4-BE49-F238E27FC236}">
                <a16:creationId xmlns:a16="http://schemas.microsoft.com/office/drawing/2014/main" id="{49DE21A0-FDB5-C263-790B-DEA70034A1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5822" y="1407324"/>
            <a:ext cx="824459" cy="816964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Line 12">
            <a:extLst>
              <a:ext uri="{FF2B5EF4-FFF2-40B4-BE49-F238E27FC236}">
                <a16:creationId xmlns:a16="http://schemas.microsoft.com/office/drawing/2014/main" id="{D822AB96-3619-37B9-0C00-8F9B255A5E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5842" y="2329219"/>
            <a:ext cx="831953" cy="584617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Line 12">
            <a:extLst>
              <a:ext uri="{FF2B5EF4-FFF2-40B4-BE49-F238E27FC236}">
                <a16:creationId xmlns:a16="http://schemas.microsoft.com/office/drawing/2014/main" id="{2F50708C-248E-3707-06E6-175FEE38CF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317" y="1931980"/>
            <a:ext cx="831953" cy="344774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Oval 5">
            <a:extLst>
              <a:ext uri="{FF2B5EF4-FFF2-40B4-BE49-F238E27FC236}">
                <a16:creationId xmlns:a16="http://schemas.microsoft.com/office/drawing/2014/main" id="{0741D737-5E2B-4B58-CC2D-8F1BE0AE2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0258" y="2203052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4" name="Line 12">
            <a:extLst>
              <a:ext uri="{FF2B5EF4-FFF2-40B4-BE49-F238E27FC236}">
                <a16:creationId xmlns:a16="http://schemas.microsoft.com/office/drawing/2014/main" id="{228642E9-22E4-B082-F228-6252645B91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4564" y="2276754"/>
            <a:ext cx="2786924" cy="15614"/>
          </a:xfrm>
          <a:prstGeom prst="line">
            <a:avLst/>
          </a:prstGeom>
          <a:noFill/>
          <a:ln w="25400">
            <a:solidFill>
              <a:sysClr val="windowText" lastClr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5" name="Line 12">
            <a:extLst>
              <a:ext uri="{FF2B5EF4-FFF2-40B4-BE49-F238E27FC236}">
                <a16:creationId xmlns:a16="http://schemas.microsoft.com/office/drawing/2014/main" id="{B90DBA09-F7CA-7C2D-B9DA-BE738A2B16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6905" y="1424813"/>
            <a:ext cx="649574" cy="77699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Line 12">
            <a:extLst>
              <a:ext uri="{FF2B5EF4-FFF2-40B4-BE49-F238E27FC236}">
                <a16:creationId xmlns:a16="http://schemas.microsoft.com/office/drawing/2014/main" id="{25D3D9B1-E2ED-883D-3F56-859F03488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6899" y="1884511"/>
            <a:ext cx="602103" cy="369757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" name="Line 12">
            <a:extLst>
              <a:ext uri="{FF2B5EF4-FFF2-40B4-BE49-F238E27FC236}">
                <a16:creationId xmlns:a16="http://schemas.microsoft.com/office/drawing/2014/main" id="{34CF4160-B28A-FB8E-0716-B3B25154F2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84394" y="2350093"/>
            <a:ext cx="647284" cy="553749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6B2BF8CA-33A9-2B46-DF0A-E52737BECE7D}"/>
              </a:ext>
            </a:extLst>
          </p:cNvPr>
          <p:cNvCxnSpPr>
            <a:stCxn id="72" idx="4"/>
            <a:endCxn id="76" idx="0"/>
          </p:cNvCxnSpPr>
          <p:nvPr/>
        </p:nvCxnSpPr>
        <p:spPr>
          <a:xfrm>
            <a:off x="4302342" y="2081881"/>
            <a:ext cx="0" cy="622092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ysDash"/>
          </a:ln>
          <a:effectLst/>
        </p:spPr>
      </p:cxnSp>
    </p:spTree>
    <p:extLst>
      <p:ext uri="{BB962C8B-B14F-4D97-AF65-F5344CB8AC3E}">
        <p14:creationId xmlns:p14="http://schemas.microsoft.com/office/powerpoint/2010/main" val="380170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PhD Thesis Committee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5F5D9F-FEB5-4B04-AC9F-418DF264D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16023"/>
            <a:ext cx="8763000" cy="56419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Techniques for automatic verification of real-time systems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(Timed automata)</a:t>
            </a: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Stanford University, August 1991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FF5D5FF-8775-3332-1EF4-A8D32D1561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184675"/>
              </p:ext>
            </p:extLst>
          </p:nvPr>
        </p:nvGraphicFramePr>
        <p:xfrm>
          <a:off x="127474" y="3939611"/>
          <a:ext cx="7089866" cy="234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4029016" imgH="1333291" progId="Acrobat.Document.DC">
                  <p:embed/>
                </p:oleObj>
              </mc:Choice>
              <mc:Fallback>
                <p:oleObj name="Acrobat Document" r:id="rId2" imgW="4029016" imgH="1333291" progId="Acrobat.Document.DC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FF5D5FF-8775-3332-1EF4-A8D32D1561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7474" y="3939611"/>
                        <a:ext cx="7089866" cy="234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71B261-0B48-4596-D703-351BA1A1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 descr="Amazon.com: Tinksky Unisex Adult Graduation Cap with Tassel Adjustable  (Black Yellow) : Clothing, Shoes &amp; Jewelry">
            <a:extLst>
              <a:ext uri="{FF2B5EF4-FFF2-40B4-BE49-F238E27FC236}">
                <a16:creationId xmlns:a16="http://schemas.microsoft.com/office/drawing/2014/main" id="{6FC69144-12BF-D680-F75E-77DFC85DE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286" y="119640"/>
            <a:ext cx="1572754" cy="108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A picture containing mountain, grass, outdoor, house&#10;&#10;Description automatically generated">
            <a:extLst>
              <a:ext uri="{FF2B5EF4-FFF2-40B4-BE49-F238E27FC236}">
                <a16:creationId xmlns:a16="http://schemas.microsoft.com/office/drawing/2014/main" id="{C94A5A7B-1399-7A83-2019-E95231B0E5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499" y="2069705"/>
            <a:ext cx="2579406" cy="171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456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Counting Complexity</a:t>
            </a:r>
          </a:p>
        </p:txBody>
      </p:sp>
      <p:sp>
        <p:nvSpPr>
          <p:cNvPr id="71" name="Slide Number Placeholder 70">
            <a:extLst>
              <a:ext uri="{FF2B5EF4-FFF2-40B4-BE49-F238E27FC236}">
                <a16:creationId xmlns:a16="http://schemas.microsoft.com/office/drawing/2014/main" id="{B49B0225-E1FD-8EC6-4422-40B11956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3AB53-4A3B-4B78-AFD2-1A2EB0A42A5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2" name="Rectangle 3">
            <a:extLst>
              <a:ext uri="{FF2B5EF4-FFF2-40B4-BE49-F238E27FC236}">
                <a16:creationId xmlns:a16="http://schemas.microsoft.com/office/drawing/2014/main" id="{4665EC3A-B8DB-6649-0DEE-4B5F1941A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40793"/>
            <a:ext cx="9144000" cy="514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Property L</a:t>
            </a:r>
            <a:r>
              <a:rPr lang="en-US" baseline="-25000" dirty="0">
                <a:solidFill>
                  <a:srgbClr val="000000"/>
                </a:solidFill>
                <a:latin typeface="Comic Sans MS" pitchFamily="66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: Graph contains s vertices combined by unordered parallel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Deterministic case: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	Each parallel vertex 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returns same information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	At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join must know whether the count is s or strictly less/greater than 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>
                <a:solidFill>
                  <a:srgbClr val="000000"/>
                </a:solidFill>
                <a:latin typeface="Comic Sans MS" pitchFamily="66" charset="0"/>
              </a:rPr>
              <a:t>	Count</a:t>
            </a: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must be s+1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Nondeterministic case: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	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Nondeterministically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send a state from {q</a:t>
            </a:r>
            <a:r>
              <a:rPr kumimoji="0" lang="en-US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1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, 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… </a:t>
            </a:r>
            <a:r>
              <a:rPr lang="en-US" dirty="0" err="1">
                <a:solidFill>
                  <a:srgbClr val="000000"/>
                </a:solidFill>
                <a:latin typeface="Comic Sans MS" pitchFamily="66" charset="0"/>
              </a:rPr>
              <a:t>q</a:t>
            </a:r>
            <a:r>
              <a:rPr lang="en-US" baseline="-25000" dirty="0" err="1">
                <a:solidFill>
                  <a:srgbClr val="000000"/>
                </a:solidFill>
                <a:latin typeface="Comic Sans MS" pitchFamily="66" charset="0"/>
              </a:rPr>
              <a:t>s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}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baseline="0" dirty="0">
                <a:solidFill>
                  <a:srgbClr val="000000"/>
                </a:solidFill>
                <a:latin typeface="Comic Sans MS" pitchFamily="66" charset="0"/>
              </a:rPr>
              <a:t>	At join, require exactly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one count of each </a:t>
            </a:r>
            <a:r>
              <a:rPr lang="en-US" dirty="0" err="1">
                <a:solidFill>
                  <a:srgbClr val="000000"/>
                </a:solidFill>
                <a:latin typeface="Comic Sans MS" pitchFamily="66" charset="0"/>
              </a:rPr>
              <a:t>q</a:t>
            </a:r>
            <a:r>
              <a:rPr lang="en-US" baseline="-25000" dirty="0" err="1">
                <a:solidFill>
                  <a:srgbClr val="000000"/>
                </a:solidFill>
                <a:latin typeface="Comic Sans MS" pitchFamily="66" charset="0"/>
              </a:rPr>
              <a:t>j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(2 leads to rejection)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	Count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of 2 suffices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>
              <a:solidFill>
                <a:srgbClr val="000000"/>
              </a:solidFill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Regular properties are not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b="0" i="0" u="none" strike="noStrike" kern="120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bisimulation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</a:rPr>
              <a:t> invariant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Counting complexity of 1 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 </a:t>
            </a:r>
            <a:r>
              <a:rPr lang="en-US" dirty="0" err="1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Bisimulation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  <a:sym typeface="Wingdings" panose="05000000000000000000" pitchFamily="2" charset="2"/>
              </a:rPr>
              <a:t> invariant properties !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43088E4E-C094-C954-3082-3B40E6B2E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0098" y="808290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" name="Line 12">
            <a:extLst>
              <a:ext uri="{FF2B5EF4-FFF2-40B4-BE49-F238E27FC236}">
                <a16:creationId xmlns:a16="http://schemas.microsoft.com/office/drawing/2014/main" id="{98628447-B93D-0E06-D636-E008D6C4EE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03964" y="470019"/>
            <a:ext cx="367470" cy="350377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Line 12">
            <a:extLst>
              <a:ext uri="{FF2B5EF4-FFF2-40B4-BE49-F238E27FC236}">
                <a16:creationId xmlns:a16="http://schemas.microsoft.com/office/drawing/2014/main" id="{02CC0A3D-1665-BC71-788F-22DE893BB30B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8146" y="692210"/>
            <a:ext cx="316195" cy="16237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" name="Line 12">
            <a:extLst>
              <a:ext uri="{FF2B5EF4-FFF2-40B4-BE49-F238E27FC236}">
                <a16:creationId xmlns:a16="http://schemas.microsoft.com/office/drawing/2014/main" id="{49DD6C6C-A029-5713-C4B8-05CC1D6362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6513" y="931492"/>
            <a:ext cx="282011" cy="170914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Oval 7">
            <a:extLst>
              <a:ext uri="{FF2B5EF4-FFF2-40B4-BE49-F238E27FC236}">
                <a16:creationId xmlns:a16="http://schemas.microsoft.com/office/drawing/2014/main" id="{3E60E8F6-54AD-FC4F-99D6-F887C2079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4649" y="411063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6" name="Oval 7">
            <a:extLst>
              <a:ext uri="{FF2B5EF4-FFF2-40B4-BE49-F238E27FC236}">
                <a16:creationId xmlns:a16="http://schemas.microsoft.com/office/drawing/2014/main" id="{73AC3DC0-0B37-D424-D95E-0825C05DA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0107" y="1017815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0" name="Oval 5">
            <a:extLst>
              <a:ext uri="{FF2B5EF4-FFF2-40B4-BE49-F238E27FC236}">
                <a16:creationId xmlns:a16="http://schemas.microsoft.com/office/drawing/2014/main" id="{66DDA55C-8B4E-C47D-F9F7-34E601814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8326" y="629401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553646A5-CC0B-8A10-F215-88F992220A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22206" y="461474"/>
            <a:ext cx="245026" cy="301484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2">
            <a:extLst>
              <a:ext uri="{FF2B5EF4-FFF2-40B4-BE49-F238E27FC236}">
                <a16:creationId xmlns:a16="http://schemas.microsoft.com/office/drawing/2014/main" id="{FE1C9747-1CF0-DFCC-9F61-DA36D43810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92226" y="867890"/>
            <a:ext cx="369010" cy="225974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>
            <a:extLst>
              <a:ext uri="{FF2B5EF4-FFF2-40B4-BE49-F238E27FC236}">
                <a16:creationId xmlns:a16="http://schemas.microsoft.com/office/drawing/2014/main" id="{7F6233C8-C65B-D494-B5BE-3EC6714828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29701" y="683664"/>
            <a:ext cx="297352" cy="131759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921FE3C8-1FCC-170B-0AAC-10F4E4E19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584" y="714859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233E9B0-6A00-A355-D95C-959095C078FB}"/>
              </a:ext>
            </a:extLst>
          </p:cNvPr>
          <p:cNvCxnSpPr>
            <a:cxnSpLocks/>
            <a:endCxn id="46" idx="0"/>
          </p:cNvCxnSpPr>
          <p:nvPr/>
        </p:nvCxnSpPr>
        <p:spPr>
          <a:xfrm>
            <a:off x="8173588" y="791466"/>
            <a:ext cx="52719" cy="226349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ysDash"/>
          </a:ln>
          <a:effectLst/>
        </p:spPr>
      </p:cxnSp>
    </p:spTree>
    <p:extLst>
      <p:ext uri="{BB962C8B-B14F-4D97-AF65-F5344CB8AC3E}">
        <p14:creationId xmlns:p14="http://schemas.microsoft.com/office/powerpoint/2010/main" val="333844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Graded </a:t>
            </a:r>
            <a:r>
              <a:rPr lang="en-US" sz="2400" dirty="0">
                <a:solidFill>
                  <a:srgbClr val="C00000"/>
                </a:solidFill>
                <a:latin typeface="Symbol" panose="05050102010706020507" pitchFamily="18" charset="2"/>
                <a:cs typeface="Times New Roman" pitchFamily="18" charset="0"/>
              </a:rPr>
              <a:t>m</a:t>
            </a:r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-calculus</a:t>
            </a:r>
          </a:p>
        </p:txBody>
      </p:sp>
      <p:sp>
        <p:nvSpPr>
          <p:cNvPr id="71" name="Slide Number Placeholder 70">
            <a:extLst>
              <a:ext uri="{FF2B5EF4-FFF2-40B4-BE49-F238E27FC236}">
                <a16:creationId xmlns:a16="http://schemas.microsoft.com/office/drawing/2014/main" id="{B49B0225-E1FD-8EC6-4422-40B11956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3AB53-4A3B-4B78-AFD2-1A2EB0A42A5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2" name="Rectangle 3">
            <a:extLst>
              <a:ext uri="{FF2B5EF4-FFF2-40B4-BE49-F238E27FC236}">
                <a16:creationId xmlns:a16="http://schemas.microsoft.com/office/drawing/2014/main" id="{4665EC3A-B8DB-6649-0DEE-4B5F1941A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36592"/>
            <a:ext cx="9144000" cy="5653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Variant of classical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-calculus interpreted over labeled transition systems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Propositions for state-labels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Set variables and least/greatest fixpoint operators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Boolean connectives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Graded existential modality: &lt;</a:t>
            </a:r>
            <a:r>
              <a:rPr lang="en-US" dirty="0" err="1">
                <a:solidFill>
                  <a:srgbClr val="000000"/>
                </a:solidFill>
                <a:latin typeface="Comic Sans MS" pitchFamily="66" charset="0"/>
              </a:rPr>
              <a:t>n,a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&gt;</a:t>
            </a:r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means n a-successors satisfy </a:t>
            </a:r>
            <a:r>
              <a:rPr lang="en-US" dirty="0">
                <a:latin typeface="Symbol" panose="05050102010706020507" pitchFamily="18" charset="2"/>
              </a:rPr>
              <a:t>j</a:t>
            </a: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Graded universal modality: [</a:t>
            </a:r>
            <a:r>
              <a:rPr lang="en-US" dirty="0" err="1">
                <a:solidFill>
                  <a:srgbClr val="000000"/>
                </a:solidFill>
                <a:latin typeface="Comic Sans MS" pitchFamily="66" charset="0"/>
              </a:rPr>
              <a:t>n,a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]</a:t>
            </a:r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means at most n a-successors satisfy </a:t>
            </a:r>
            <a:r>
              <a:rPr lang="en-US" dirty="0">
                <a:latin typeface="Symbol" panose="05050102010706020507" pitchFamily="18" charset="2"/>
              </a:rPr>
              <a:t>j</a:t>
            </a: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History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Introduced by </a:t>
            </a:r>
            <a:r>
              <a:rPr lang="en-US" dirty="0" err="1">
                <a:solidFill>
                  <a:srgbClr val="000000"/>
                </a:solidFill>
                <a:latin typeface="Comic Sans MS" pitchFamily="66" charset="0"/>
              </a:rPr>
              <a:t>Janin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and </a:t>
            </a:r>
            <a:r>
              <a:rPr lang="en-US" dirty="0" err="1">
                <a:solidFill>
                  <a:srgbClr val="000000"/>
                </a:solidFill>
                <a:latin typeface="Comic Sans MS" pitchFamily="66" charset="0"/>
              </a:rPr>
              <a:t>Lenzi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[LICS’01]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Complexity over infinite trees: </a:t>
            </a:r>
            <a:r>
              <a:rPr lang="en-US" dirty="0" err="1">
                <a:solidFill>
                  <a:srgbClr val="000000"/>
                </a:solidFill>
                <a:latin typeface="Comic Sans MS" pitchFamily="66" charset="0"/>
              </a:rPr>
              <a:t>Kupferman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, Sattler, and </a:t>
            </a:r>
            <a:r>
              <a:rPr lang="en-US" dirty="0" err="1">
                <a:solidFill>
                  <a:srgbClr val="990000"/>
                </a:solidFill>
                <a:latin typeface="Comic Sans MS" pitchFamily="66" charset="0"/>
              </a:rPr>
              <a:t>Vardi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 [CADE’02]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Expressive Equivalence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Graded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-calculus can be translated to MSO [JL’01]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Graded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-calculus can encode regular SSPG languages 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omic Sans MS" pitchFamily="66" charset="0"/>
              </a:rPr>
              <a:t>	Proof encodes accepting automaton runs over Reversed graphs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42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In Conclusion …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5F5D9F-FEB5-4B04-AC9F-418DF264D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73010"/>
            <a:ext cx="9067800" cy="19288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Thanks to Moshe for his mentorship, </a:t>
            </a: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	and for introducing me to the joy of automata and logics</a:t>
            </a: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		which still has unexplored challenges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F349A5-DC2C-685E-C8FB-7A00E9347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3AB53-4A3B-4B78-AFD2-1A2EB0A42A5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 descr="A person with a mustache&#10;&#10;Description automatically generated with medium confidence">
            <a:extLst>
              <a:ext uri="{FF2B5EF4-FFF2-40B4-BE49-F238E27FC236}">
                <a16:creationId xmlns:a16="http://schemas.microsoft.com/office/drawing/2014/main" id="{31252EEF-B61E-AFD0-0B83-59EA75229E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0"/>
            <a:ext cx="2667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9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Collaborations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5F5D9F-FEB5-4B04-AC9F-418DF264D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16024"/>
            <a:ext cx="8648700" cy="5260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omic Sans MS" panose="030F0702030302020204" pitchFamily="66" charset="0"/>
              </a:rPr>
              <a:t>Parametric real-time reasoning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Alur, </a:t>
            </a:r>
            <a:r>
              <a:rPr lang="en-US" sz="2000" dirty="0" err="1">
                <a:latin typeface="Comic Sans MS" panose="030F0702030302020204" pitchFamily="66" charset="0"/>
              </a:rPr>
              <a:t>Henzinger</a:t>
            </a:r>
            <a:r>
              <a:rPr lang="en-US" sz="2000" dirty="0">
                <a:latin typeface="Comic Sans MS" panose="030F0702030302020204" pitchFamily="66" charset="0"/>
              </a:rPr>
              <a:t>, and </a:t>
            </a:r>
            <a:r>
              <a:rPr lang="en-US" sz="2000" dirty="0" err="1">
                <a:latin typeface="Comic Sans MS" panose="030F0702030302020204" pitchFamily="66" charset="0"/>
              </a:rPr>
              <a:t>Vardi</a:t>
            </a:r>
            <a:r>
              <a:rPr lang="en-US" sz="2000" dirty="0">
                <a:latin typeface="Comic Sans MS" panose="030F0702030302020204" pitchFamily="66" charset="0"/>
              </a:rPr>
              <a:t>; STOC 1993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omic Sans MS" panose="030F0702030302020204" pitchFamily="66" charset="0"/>
              </a:rPr>
              <a:t>Alternating refinement relations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Alur, </a:t>
            </a:r>
            <a:r>
              <a:rPr lang="en-US" sz="2000" dirty="0" err="1">
                <a:latin typeface="Comic Sans MS" panose="030F0702030302020204" pitchFamily="66" charset="0"/>
              </a:rPr>
              <a:t>Henzinger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err="1">
                <a:latin typeface="Comic Sans MS" panose="030F0702030302020204" pitchFamily="66" charset="0"/>
              </a:rPr>
              <a:t>Kupferman</a:t>
            </a:r>
            <a:r>
              <a:rPr lang="en-US" sz="2000" dirty="0">
                <a:latin typeface="Comic Sans MS" panose="030F0702030302020204" pitchFamily="66" charset="0"/>
              </a:rPr>
              <a:t>, and </a:t>
            </a:r>
            <a:r>
              <a:rPr lang="en-US" sz="2000" dirty="0" err="1">
                <a:latin typeface="Comic Sans MS" panose="030F0702030302020204" pitchFamily="66" charset="0"/>
              </a:rPr>
              <a:t>Vardi</a:t>
            </a:r>
            <a:r>
              <a:rPr lang="en-US" sz="2000" dirty="0">
                <a:latin typeface="Comic Sans MS" panose="030F0702030302020204" pitchFamily="66" charset="0"/>
              </a:rPr>
              <a:t>; CONCUR 1998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(CONCUR Test-of-Time Award)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omic Sans MS" panose="030F0702030302020204" pitchFamily="66" charset="0"/>
              </a:rPr>
              <a:t>Theory in practice for system design and verification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Alur, </a:t>
            </a:r>
            <a:r>
              <a:rPr lang="en-US" sz="2000" dirty="0" err="1">
                <a:latin typeface="Comic Sans MS" panose="030F0702030302020204" pitchFamily="66" charset="0"/>
              </a:rPr>
              <a:t>Henzinger</a:t>
            </a:r>
            <a:r>
              <a:rPr lang="en-US" sz="2000" dirty="0">
                <a:latin typeface="Comic Sans MS" panose="030F0702030302020204" pitchFamily="66" charset="0"/>
              </a:rPr>
              <a:t>, and </a:t>
            </a:r>
            <a:r>
              <a:rPr lang="en-US" sz="2000" dirty="0" err="1">
                <a:latin typeface="Comic Sans MS" panose="030F0702030302020204" pitchFamily="66" charset="0"/>
              </a:rPr>
              <a:t>Vardi</a:t>
            </a:r>
            <a:r>
              <a:rPr lang="en-US" sz="2000" dirty="0">
                <a:latin typeface="Comic Sans MS" panose="030F0702030302020204" pitchFamily="66" charset="0"/>
              </a:rPr>
              <a:t>; ACM SIGLOG News 2015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97E817-CF78-E487-1EE5-7EC774559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7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Three Pillars of CAV from Three Decades Ago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5F5D9F-FEB5-4B04-AC9F-418DF264D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16024"/>
            <a:ext cx="8648700" cy="5260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omic Sans MS" panose="030F0702030302020204" pitchFamily="66" charset="0"/>
              </a:rPr>
              <a:t>Methodology: how to specify and verify properties ?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Temporal logic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omic Sans MS" panose="030F0702030302020204" pitchFamily="66" charset="0"/>
              </a:rPr>
              <a:t>Tools: how to scale to systems of practical interest?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(Symbolic) Model checking </a:t>
            </a: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Comic Sans MS" panose="030F0702030302020204" pitchFamily="66" charset="0"/>
              </a:rPr>
              <a:t>Foundations: how to make CAV research “intriguing”?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	Automata over infinite words/trees</a:t>
            </a:r>
          </a:p>
        </p:txBody>
      </p:sp>
      <p:pic>
        <p:nvPicPr>
          <p:cNvPr id="1026" name="Picture 2" descr="Obituary Page of Amir Pnueli | NYU Computer Science">
            <a:extLst>
              <a:ext uri="{FF2B5EF4-FFF2-40B4-BE49-F238E27FC236}">
                <a16:creationId xmlns:a16="http://schemas.microsoft.com/office/drawing/2014/main" id="{6C055C23-726C-3558-EE5A-F68E7152A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067" y="1402452"/>
            <a:ext cx="1056496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AE Website - AMIR PNUELI 1941–2009">
            <a:extLst>
              <a:ext uri="{FF2B5EF4-FFF2-40B4-BE49-F238E27FC236}">
                <a16:creationId xmlns:a16="http://schemas.microsoft.com/office/drawing/2014/main" id="{19552751-6182-9BA1-ECE7-4D25DC185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746" y="4871103"/>
            <a:ext cx="1145138" cy="1523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B7AF9-CEFE-0DF5-1782-CFBCB5A7D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8" descr="A picture containing person, person, necktie, suit&#10;&#10;Description automatically generated">
            <a:extLst>
              <a:ext uri="{FF2B5EF4-FFF2-40B4-BE49-F238E27FC236}">
                <a16:creationId xmlns:a16="http://schemas.microsoft.com/office/drawing/2014/main" id="{0B90677B-3F08-A122-EAB2-40916C9C6F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203" y="3110669"/>
            <a:ext cx="1068224" cy="160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59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Why Automata ?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B2BA1D59-6408-9978-2DB9-FB62950B0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04999"/>
            <a:ext cx="4454495" cy="1754326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en-US" dirty="0">
                <a:solidFill>
                  <a:srgbClr val="CC0000"/>
                </a:solidFill>
                <a:latin typeface="Comic Sans MS" panose="030F0702030302020204" pitchFamily="66" charset="0"/>
              </a:rPr>
              <a:t>Specification Logics</a:t>
            </a:r>
          </a:p>
          <a:p>
            <a:pPr algn="l"/>
            <a:endParaRPr lang="en-US" altLang="en-US" dirty="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altLang="en-US" baseline="0" dirty="0">
                <a:latin typeface="Comic Sans MS" panose="030F0702030302020204" pitchFamily="66" charset="0"/>
              </a:rPr>
              <a:t>Monadic</a:t>
            </a:r>
            <a:r>
              <a:rPr lang="en-US" altLang="en-US" dirty="0">
                <a:latin typeface="Comic Sans MS" panose="030F0702030302020204" pitchFamily="66" charset="0"/>
              </a:rPr>
              <a:t> Second-Order Logic (MSO)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altLang="en-US" dirty="0">
                <a:latin typeface="Comic Sans MS" panose="030F0702030302020204" pitchFamily="66" charset="0"/>
              </a:rPr>
              <a:t>Temporal logic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altLang="en-US" baseline="0" dirty="0">
                <a:latin typeface="Comic Sans MS" panose="030F0702030302020204" pitchFamily="66" charset="0"/>
              </a:rPr>
              <a:t>Mu-calculus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altLang="en-US" dirty="0">
                <a:latin typeface="Comic Sans MS" panose="030F0702030302020204" pitchFamily="66" charset="0"/>
              </a:rPr>
              <a:t>Linear vs branching models</a:t>
            </a:r>
            <a:endParaRPr lang="en-US" altLang="en-US" baseline="0" dirty="0">
              <a:latin typeface="Comic Sans MS" panose="030F0702030302020204" pitchFamily="66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716B3895-4D6D-7F6C-4E09-1C498C40E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399" y="1904999"/>
            <a:ext cx="3722407" cy="1754326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en-US" dirty="0">
                <a:solidFill>
                  <a:srgbClr val="CC0000"/>
                </a:solidFill>
                <a:latin typeface="Comic Sans MS" panose="030F0702030302020204" pitchFamily="66" charset="0"/>
              </a:rPr>
              <a:t>Decision problems</a:t>
            </a:r>
          </a:p>
          <a:p>
            <a:pPr algn="l"/>
            <a:endParaRPr lang="en-US" altLang="en-US" dirty="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altLang="en-US" baseline="0" dirty="0">
                <a:latin typeface="Comic Sans MS" panose="030F0702030302020204" pitchFamily="66" charset="0"/>
              </a:rPr>
              <a:t>Membership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altLang="en-US" dirty="0">
                <a:latin typeface="Comic Sans MS" panose="030F0702030302020204" pitchFamily="66" charset="0"/>
              </a:rPr>
              <a:t>Satisfiability / Emptiness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altLang="en-US" dirty="0">
                <a:latin typeface="Comic Sans MS" panose="030F0702030302020204" pitchFamily="66" charset="0"/>
              </a:rPr>
              <a:t>Equivalence / Implication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altLang="en-US" baseline="0" dirty="0">
                <a:latin typeface="Comic Sans MS" panose="030F0702030302020204" pitchFamily="66" charset="0"/>
              </a:rPr>
              <a:t>Synthesis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F8398315-BC85-6B62-E27E-6DEDF014E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1827" y="4563454"/>
            <a:ext cx="5601740" cy="17543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en-US" dirty="0">
                <a:solidFill>
                  <a:srgbClr val="CC0000"/>
                </a:solidFill>
                <a:latin typeface="Comic Sans MS" panose="030F0702030302020204" pitchFamily="66" charset="0"/>
              </a:rPr>
              <a:t>Automata</a:t>
            </a:r>
          </a:p>
          <a:p>
            <a:pPr algn="l"/>
            <a:endParaRPr lang="en-US" altLang="en-US" dirty="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altLang="en-US" dirty="0">
                <a:latin typeface="Comic Sans MS" panose="030F0702030302020204" pitchFamily="66" charset="0"/>
              </a:rPr>
              <a:t>Deterministic / Nondeterministic / Alternating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altLang="en-US" dirty="0">
                <a:latin typeface="Comic Sans MS" panose="030F0702030302020204" pitchFamily="66" charset="0"/>
              </a:rPr>
              <a:t>For finite/infinite words/trees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altLang="en-US" dirty="0">
                <a:latin typeface="Comic Sans MS" panose="030F0702030302020204" pitchFamily="66" charset="0"/>
              </a:rPr>
              <a:t>Automata constructions</a:t>
            </a:r>
            <a:endParaRPr lang="en-US" altLang="en-US" baseline="0" dirty="0">
              <a:latin typeface="Comic Sans MS" panose="030F0702030302020204" pitchFamily="66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altLang="en-US" dirty="0">
                <a:latin typeface="Comic Sans MS" panose="030F0702030302020204" pitchFamily="66" charset="0"/>
              </a:rPr>
              <a:t>Determinization</a:t>
            </a:r>
            <a:endParaRPr lang="en-US" altLang="en-US" baseline="0" dirty="0">
              <a:latin typeface="Comic Sans MS" panose="030F0702030302020204" pitchFamily="66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84B2402E-3B18-277E-5884-D373EBBA015D}"/>
              </a:ext>
            </a:extLst>
          </p:cNvPr>
          <p:cNvSpPr/>
          <p:nvPr/>
        </p:nvSpPr>
        <p:spPr>
          <a:xfrm>
            <a:off x="2743200" y="3666146"/>
            <a:ext cx="85458" cy="89790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C74322A4-7880-D33C-092E-798D6DA371EA}"/>
              </a:ext>
            </a:extLst>
          </p:cNvPr>
          <p:cNvSpPr/>
          <p:nvPr/>
        </p:nvSpPr>
        <p:spPr>
          <a:xfrm flipV="1">
            <a:off x="6536338" y="3674692"/>
            <a:ext cx="103744" cy="88141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anose="030F0702030302020204" pitchFamily="66" charset="0"/>
            </a:endParaRP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415D48A0-BA0E-E18B-B20B-52076302C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9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Automata over Infinite Words: The Intrigue …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5F5D9F-FEB5-4B04-AC9F-418DF264D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596" y="2057399"/>
            <a:ext cx="4542507" cy="12743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Model: Infinite sequence over {p, q, r}</a:t>
            </a: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Property: Every p is followed by q</a:t>
            </a: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G ( p </a:t>
            </a: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 F q )Property: 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7DFADC2-2DE2-940C-5E5B-98A441950343}"/>
              </a:ext>
            </a:extLst>
          </p:cNvPr>
          <p:cNvGrpSpPr/>
          <p:nvPr/>
        </p:nvGrpSpPr>
        <p:grpSpPr>
          <a:xfrm>
            <a:off x="5938024" y="1621957"/>
            <a:ext cx="1839631" cy="1156508"/>
            <a:chOff x="4680633" y="1675620"/>
            <a:chExt cx="1839631" cy="115650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BA62B6F-079D-F9A1-A947-9FEEC7DD0927}"/>
                </a:ext>
              </a:extLst>
            </p:cNvPr>
            <p:cNvSpPr/>
            <p:nvPr/>
          </p:nvSpPr>
          <p:spPr>
            <a:xfrm>
              <a:off x="4913013" y="2255164"/>
              <a:ext cx="304800" cy="30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D74B3B8-0C1E-596F-3195-7DC1E43C1DA9}"/>
                </a:ext>
              </a:extLst>
            </p:cNvPr>
            <p:cNvSpPr/>
            <p:nvPr/>
          </p:nvSpPr>
          <p:spPr>
            <a:xfrm>
              <a:off x="5930968" y="2250589"/>
              <a:ext cx="304800" cy="30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0FCAF0C-0B7C-6FF5-2913-D70DC60ED28C}"/>
                </a:ext>
              </a:extLst>
            </p:cNvPr>
            <p:cNvCxnSpPr>
              <a:cxnSpLocks/>
            </p:cNvCxnSpPr>
            <p:nvPr/>
          </p:nvCxnSpPr>
          <p:spPr>
            <a:xfrm>
              <a:off x="4680633" y="2404445"/>
              <a:ext cx="246968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51CF188-5032-12E3-CA91-0C0E14053694}"/>
                </a:ext>
              </a:extLst>
            </p:cNvPr>
            <p:cNvCxnSpPr/>
            <p:nvPr/>
          </p:nvCxnSpPr>
          <p:spPr>
            <a:xfrm flipV="1">
              <a:off x="5208955" y="2305538"/>
              <a:ext cx="748322" cy="100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EA59C57-31E2-8B92-AE1C-AABD13977120}"/>
                </a:ext>
              </a:extLst>
            </p:cNvPr>
            <p:cNvCxnSpPr/>
            <p:nvPr/>
          </p:nvCxnSpPr>
          <p:spPr>
            <a:xfrm flipH="1">
              <a:off x="5160110" y="2500922"/>
              <a:ext cx="812799" cy="781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ontent Placeholder 3">
              <a:extLst>
                <a:ext uri="{FF2B5EF4-FFF2-40B4-BE49-F238E27FC236}">
                  <a16:creationId xmlns:a16="http://schemas.microsoft.com/office/drawing/2014/main" id="{605B851F-E684-0810-4486-B77BE2E71988}"/>
                </a:ext>
              </a:extLst>
            </p:cNvPr>
            <p:cNvSpPr txBox="1">
              <a:spLocks/>
            </p:cNvSpPr>
            <p:nvPr/>
          </p:nvSpPr>
          <p:spPr>
            <a:xfrm>
              <a:off x="5334000" y="1981200"/>
              <a:ext cx="334108" cy="4024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dirty="0">
                  <a:solidFill>
                    <a:srgbClr val="006699"/>
                  </a:solidFill>
                  <a:latin typeface="Comic Sans MS" pitchFamily="66" charset="0"/>
                </a:rPr>
                <a:t>p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9F0FCE1-B03F-D204-D1A0-53660C5554A4}"/>
                </a:ext>
              </a:extLst>
            </p:cNvPr>
            <p:cNvSpPr/>
            <p:nvPr/>
          </p:nvSpPr>
          <p:spPr>
            <a:xfrm>
              <a:off x="4880984" y="2220109"/>
              <a:ext cx="365760" cy="3657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D91D9980-B03C-6761-0471-7276342D7F74}"/>
                </a:ext>
              </a:extLst>
            </p:cNvPr>
            <p:cNvSpPr/>
            <p:nvPr/>
          </p:nvSpPr>
          <p:spPr>
            <a:xfrm>
              <a:off x="4968631" y="2039815"/>
              <a:ext cx="191477" cy="472829"/>
            </a:xfrm>
            <a:prstGeom prst="arc">
              <a:avLst>
                <a:gd name="adj1" fmla="val 10591770"/>
                <a:gd name="adj2" fmla="val 545421"/>
              </a:avLst>
            </a:prstGeom>
            <a:ln w="19050">
              <a:solidFill>
                <a:srgbClr val="0066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ontent Placeholder 3">
              <a:extLst>
                <a:ext uri="{FF2B5EF4-FFF2-40B4-BE49-F238E27FC236}">
                  <a16:creationId xmlns:a16="http://schemas.microsoft.com/office/drawing/2014/main" id="{2AA7BCCD-E754-3FF1-6AFC-62AD0C70C3C1}"/>
                </a:ext>
              </a:extLst>
            </p:cNvPr>
            <p:cNvSpPr txBox="1">
              <a:spLocks/>
            </p:cNvSpPr>
            <p:nvPr/>
          </p:nvSpPr>
          <p:spPr>
            <a:xfrm>
              <a:off x="5293558" y="2429636"/>
              <a:ext cx="473740" cy="4024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noProof="0" dirty="0">
                  <a:solidFill>
                    <a:srgbClr val="006699"/>
                  </a:solidFill>
                  <a:latin typeface="Comic Sans MS" pitchFamily="66" charset="0"/>
                </a:rPr>
                <a:t>q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6434267F-4B06-88AD-7740-CE7E80ED4E12}"/>
                </a:ext>
              </a:extLst>
            </p:cNvPr>
            <p:cNvSpPr/>
            <p:nvPr/>
          </p:nvSpPr>
          <p:spPr>
            <a:xfrm>
              <a:off x="5980723" y="2035907"/>
              <a:ext cx="191477" cy="472829"/>
            </a:xfrm>
            <a:prstGeom prst="arc">
              <a:avLst>
                <a:gd name="adj1" fmla="val 10591770"/>
                <a:gd name="adj2" fmla="val 545421"/>
              </a:avLst>
            </a:prstGeom>
            <a:ln w="19050">
              <a:solidFill>
                <a:srgbClr val="0066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ontent Placeholder 3">
              <a:extLst>
                <a:ext uri="{FF2B5EF4-FFF2-40B4-BE49-F238E27FC236}">
                  <a16:creationId xmlns:a16="http://schemas.microsoft.com/office/drawing/2014/main" id="{9236CA9E-DDD3-F7FB-8567-E4D2D58B16D7}"/>
                </a:ext>
              </a:extLst>
            </p:cNvPr>
            <p:cNvSpPr txBox="1">
              <a:spLocks/>
            </p:cNvSpPr>
            <p:nvPr/>
          </p:nvSpPr>
          <p:spPr>
            <a:xfrm>
              <a:off x="5920153" y="1713522"/>
              <a:ext cx="600111" cy="4024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dirty="0" err="1">
                  <a:solidFill>
                    <a:srgbClr val="006699"/>
                  </a:solidFill>
                  <a:latin typeface="Comic Sans MS" pitchFamily="66" charset="0"/>
                </a:rPr>
                <a:t>p,r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22" name="Content Placeholder 3">
              <a:extLst>
                <a:ext uri="{FF2B5EF4-FFF2-40B4-BE49-F238E27FC236}">
                  <a16:creationId xmlns:a16="http://schemas.microsoft.com/office/drawing/2014/main" id="{714A0881-6275-98A6-BEF8-3C1B0B03F515}"/>
                </a:ext>
              </a:extLst>
            </p:cNvPr>
            <p:cNvSpPr txBox="1">
              <a:spLocks/>
            </p:cNvSpPr>
            <p:nvPr/>
          </p:nvSpPr>
          <p:spPr>
            <a:xfrm>
              <a:off x="4774680" y="1675620"/>
              <a:ext cx="570094" cy="4024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q,r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 </a:t>
              </a:r>
            </a:p>
          </p:txBody>
        </p:sp>
      </p:grp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D894F229-F9C0-FDA1-DCDC-60AAE3B158B7}"/>
              </a:ext>
            </a:extLst>
          </p:cNvPr>
          <p:cNvSpPr txBox="1">
            <a:spLocks/>
          </p:cNvSpPr>
          <p:nvPr/>
        </p:nvSpPr>
        <p:spPr>
          <a:xfrm>
            <a:off x="4873863" y="2935171"/>
            <a:ext cx="3713936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mic Sans MS" panose="030F0702030302020204" pitchFamily="66" charset="0"/>
              </a:rPr>
              <a:t>Deterministic </a:t>
            </a:r>
            <a:r>
              <a:rPr lang="en-US" sz="1800" dirty="0" err="1">
                <a:latin typeface="Comic Sans MS" panose="030F0702030302020204" pitchFamily="66" charset="0"/>
              </a:rPr>
              <a:t>Buchi</a:t>
            </a:r>
            <a:r>
              <a:rPr lang="en-US" sz="1800" dirty="0">
                <a:latin typeface="Comic Sans MS" panose="030F0702030302020204" pitchFamily="66" charset="0"/>
              </a:rPr>
              <a:t> automaton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79B1AFF-7398-7C6D-C5D8-DA4CA240414E}"/>
              </a:ext>
            </a:extLst>
          </p:cNvPr>
          <p:cNvSpPr txBox="1">
            <a:spLocks/>
          </p:cNvSpPr>
          <p:nvPr/>
        </p:nvSpPr>
        <p:spPr>
          <a:xfrm>
            <a:off x="134596" y="4140881"/>
            <a:ext cx="2924798" cy="986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mic Sans MS" panose="030F0702030302020204" pitchFamily="66" charset="0"/>
              </a:rPr>
              <a:t>G F p  </a:t>
            </a: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 G F q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If p repeats, so should q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45918A7-3D8E-4EB9-5432-F0BD8C4AA16E}"/>
              </a:ext>
            </a:extLst>
          </p:cNvPr>
          <p:cNvGrpSpPr/>
          <p:nvPr/>
        </p:nvGrpSpPr>
        <p:grpSpPr>
          <a:xfrm>
            <a:off x="5853534" y="3543042"/>
            <a:ext cx="1754595" cy="1769709"/>
            <a:chOff x="4896664" y="3966326"/>
            <a:chExt cx="1754595" cy="1769709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C0D496A-E0D4-229E-273B-84746C5752DE}"/>
                </a:ext>
              </a:extLst>
            </p:cNvPr>
            <p:cNvSpPr/>
            <p:nvPr/>
          </p:nvSpPr>
          <p:spPr>
            <a:xfrm>
              <a:off x="5129044" y="4507968"/>
              <a:ext cx="304800" cy="30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9B96FE9-1ACF-B9E0-06C6-CA8ABD839839}"/>
                </a:ext>
              </a:extLst>
            </p:cNvPr>
            <p:cNvSpPr/>
            <p:nvPr/>
          </p:nvSpPr>
          <p:spPr>
            <a:xfrm>
              <a:off x="6146999" y="4503393"/>
              <a:ext cx="304800" cy="30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74D805B9-48BA-36CD-534C-302A6AC1CC73}"/>
                </a:ext>
              </a:extLst>
            </p:cNvPr>
            <p:cNvCxnSpPr>
              <a:cxnSpLocks/>
            </p:cNvCxnSpPr>
            <p:nvPr/>
          </p:nvCxnSpPr>
          <p:spPr>
            <a:xfrm>
              <a:off x="4896664" y="4657249"/>
              <a:ext cx="246968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C91902D-F8D6-10EA-6768-C87EDF7BD745}"/>
                </a:ext>
              </a:extLst>
            </p:cNvPr>
            <p:cNvCxnSpPr/>
            <p:nvPr/>
          </p:nvCxnSpPr>
          <p:spPr>
            <a:xfrm flipV="1">
              <a:off x="5424986" y="4558342"/>
              <a:ext cx="748322" cy="100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B3EF48B8-84C2-A351-C087-526A17CF4E6B}"/>
                </a:ext>
              </a:extLst>
            </p:cNvPr>
            <p:cNvCxnSpPr/>
            <p:nvPr/>
          </p:nvCxnSpPr>
          <p:spPr>
            <a:xfrm flipH="1">
              <a:off x="5376141" y="4753726"/>
              <a:ext cx="812799" cy="781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Content Placeholder 3">
              <a:extLst>
                <a:ext uri="{FF2B5EF4-FFF2-40B4-BE49-F238E27FC236}">
                  <a16:creationId xmlns:a16="http://schemas.microsoft.com/office/drawing/2014/main" id="{BBFACA80-4828-2798-CFC8-3DCC45636FBD}"/>
                </a:ext>
              </a:extLst>
            </p:cNvPr>
            <p:cNvSpPr txBox="1">
              <a:spLocks/>
            </p:cNvSpPr>
            <p:nvPr/>
          </p:nvSpPr>
          <p:spPr>
            <a:xfrm>
              <a:off x="5550031" y="4234004"/>
              <a:ext cx="334108" cy="4024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q 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7B420A6-3615-72E0-D735-0FAA782E9B03}"/>
                </a:ext>
              </a:extLst>
            </p:cNvPr>
            <p:cNvSpPr/>
            <p:nvPr/>
          </p:nvSpPr>
          <p:spPr>
            <a:xfrm>
              <a:off x="6116519" y="4472913"/>
              <a:ext cx="365760" cy="3657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2214FF6E-827C-7B4F-B430-08B242A92209}"/>
                </a:ext>
              </a:extLst>
            </p:cNvPr>
            <p:cNvSpPr/>
            <p:nvPr/>
          </p:nvSpPr>
          <p:spPr>
            <a:xfrm>
              <a:off x="5184662" y="4292619"/>
              <a:ext cx="191477" cy="472829"/>
            </a:xfrm>
            <a:prstGeom prst="arc">
              <a:avLst>
                <a:gd name="adj1" fmla="val 10591770"/>
                <a:gd name="adj2" fmla="val 545421"/>
              </a:avLst>
            </a:prstGeom>
            <a:ln w="19050">
              <a:solidFill>
                <a:srgbClr val="0066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259B816A-5B65-C4D2-FFA0-4ABE3E4E0770}"/>
                </a:ext>
              </a:extLst>
            </p:cNvPr>
            <p:cNvSpPr/>
            <p:nvPr/>
          </p:nvSpPr>
          <p:spPr>
            <a:xfrm>
              <a:off x="6196754" y="4288711"/>
              <a:ext cx="191477" cy="472829"/>
            </a:xfrm>
            <a:prstGeom prst="arc">
              <a:avLst>
                <a:gd name="adj1" fmla="val 10591770"/>
                <a:gd name="adj2" fmla="val 545421"/>
              </a:avLst>
            </a:prstGeom>
            <a:ln w="19050">
              <a:solidFill>
                <a:srgbClr val="0066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ontent Placeholder 3">
              <a:extLst>
                <a:ext uri="{FF2B5EF4-FFF2-40B4-BE49-F238E27FC236}">
                  <a16:creationId xmlns:a16="http://schemas.microsoft.com/office/drawing/2014/main" id="{74CADC8A-19A5-4AD3-EB96-D185D2816DC8}"/>
                </a:ext>
              </a:extLst>
            </p:cNvPr>
            <p:cNvSpPr txBox="1">
              <a:spLocks/>
            </p:cNvSpPr>
            <p:nvPr/>
          </p:nvSpPr>
          <p:spPr>
            <a:xfrm>
              <a:off x="6136185" y="3966326"/>
              <a:ext cx="334108" cy="4024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q 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B993CF52-94F1-6DC7-FD91-5CF3FB983C69}"/>
                </a:ext>
              </a:extLst>
            </p:cNvPr>
            <p:cNvCxnSpPr>
              <a:cxnSpLocks/>
            </p:cNvCxnSpPr>
            <p:nvPr/>
          </p:nvCxnSpPr>
          <p:spPr>
            <a:xfrm>
              <a:off x="5326178" y="4820397"/>
              <a:ext cx="467758" cy="37077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FFAEE99-5BEA-ECDE-1164-34E0AF114251}"/>
                </a:ext>
              </a:extLst>
            </p:cNvPr>
            <p:cNvSpPr/>
            <p:nvPr/>
          </p:nvSpPr>
          <p:spPr>
            <a:xfrm>
              <a:off x="5803905" y="5058051"/>
              <a:ext cx="304800" cy="30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51FE23FB-A21F-4CEB-57FE-137C80553AB4}"/>
                </a:ext>
              </a:extLst>
            </p:cNvPr>
            <p:cNvSpPr/>
            <p:nvPr/>
          </p:nvSpPr>
          <p:spPr>
            <a:xfrm>
              <a:off x="5773425" y="5027571"/>
              <a:ext cx="365760" cy="3657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Arc 43">
              <a:extLst>
                <a:ext uri="{FF2B5EF4-FFF2-40B4-BE49-F238E27FC236}">
                  <a16:creationId xmlns:a16="http://schemas.microsoft.com/office/drawing/2014/main" id="{A8A8965F-ED79-C34F-CFD0-5172CC484874}"/>
                </a:ext>
              </a:extLst>
            </p:cNvPr>
            <p:cNvSpPr/>
            <p:nvPr/>
          </p:nvSpPr>
          <p:spPr>
            <a:xfrm flipV="1">
              <a:off x="5866015" y="5127676"/>
              <a:ext cx="191477" cy="472829"/>
            </a:xfrm>
            <a:prstGeom prst="arc">
              <a:avLst>
                <a:gd name="adj1" fmla="val 10591770"/>
                <a:gd name="adj2" fmla="val 545421"/>
              </a:avLst>
            </a:prstGeom>
            <a:ln w="19050">
              <a:solidFill>
                <a:srgbClr val="0066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ontent Placeholder 3">
              <a:extLst>
                <a:ext uri="{FF2B5EF4-FFF2-40B4-BE49-F238E27FC236}">
                  <a16:creationId xmlns:a16="http://schemas.microsoft.com/office/drawing/2014/main" id="{07EA9395-9701-9C98-3F7A-635C240DE7C5}"/>
                </a:ext>
              </a:extLst>
            </p:cNvPr>
            <p:cNvSpPr txBox="1">
              <a:spLocks/>
            </p:cNvSpPr>
            <p:nvPr/>
          </p:nvSpPr>
          <p:spPr>
            <a:xfrm>
              <a:off x="6023124" y="5333543"/>
              <a:ext cx="628135" cy="4024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q,r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 </a:t>
              </a:r>
            </a:p>
          </p:txBody>
        </p:sp>
      </p:grp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F2FB9C72-85EC-3759-A5DE-D3D0FE9A7973}"/>
              </a:ext>
            </a:extLst>
          </p:cNvPr>
          <p:cNvSpPr txBox="1">
            <a:spLocks/>
          </p:cNvSpPr>
          <p:nvPr/>
        </p:nvSpPr>
        <p:spPr>
          <a:xfrm>
            <a:off x="4685131" y="5343993"/>
            <a:ext cx="40914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mic Sans MS" panose="030F0702030302020204" pitchFamily="66" charset="0"/>
              </a:rPr>
              <a:t>Nondeterministic </a:t>
            </a:r>
            <a:r>
              <a:rPr lang="en-US" sz="1800" dirty="0" err="1">
                <a:latin typeface="Comic Sans MS" panose="030F0702030302020204" pitchFamily="66" charset="0"/>
              </a:rPr>
              <a:t>Buchi</a:t>
            </a:r>
            <a:r>
              <a:rPr lang="en-US" sz="1800" dirty="0">
                <a:latin typeface="Comic Sans MS" panose="030F0702030302020204" pitchFamily="66" charset="0"/>
              </a:rPr>
              <a:t> automaton</a:t>
            </a: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3498F86C-5A37-4810-32FC-EF5C20FF6FE7}"/>
              </a:ext>
            </a:extLst>
          </p:cNvPr>
          <p:cNvSpPr txBox="1">
            <a:spLocks/>
          </p:cNvSpPr>
          <p:nvPr/>
        </p:nvSpPr>
        <p:spPr>
          <a:xfrm>
            <a:off x="134596" y="6052720"/>
            <a:ext cx="6223475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mic Sans MS" panose="030F0702030302020204" pitchFamily="66" charset="0"/>
              </a:rPr>
              <a:t>Provably, no deterministic </a:t>
            </a:r>
            <a:r>
              <a:rPr lang="en-US" sz="1800" dirty="0" err="1">
                <a:latin typeface="Comic Sans MS" panose="030F0702030302020204" pitchFamily="66" charset="0"/>
              </a:rPr>
              <a:t>Buchi</a:t>
            </a:r>
            <a:r>
              <a:rPr lang="en-US" sz="1800" dirty="0">
                <a:latin typeface="Comic Sans MS" panose="030F0702030302020204" pitchFamily="66" charset="0"/>
              </a:rPr>
              <a:t> automaton exists!</a:t>
            </a:r>
          </a:p>
        </p:txBody>
      </p:sp>
      <p:sp>
        <p:nvSpPr>
          <p:cNvPr id="49" name="Slide Number Placeholder 48">
            <a:extLst>
              <a:ext uri="{FF2B5EF4-FFF2-40B4-BE49-F238E27FC236}">
                <a16:creationId xmlns:a16="http://schemas.microsoft.com/office/drawing/2014/main" id="{1892B113-01A9-9E3C-A16E-1AA06D3DE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5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46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Determinization of Automata over Infinite Words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79B1AFF-7398-7C6D-C5D8-DA4CA240414E}"/>
              </a:ext>
            </a:extLst>
          </p:cNvPr>
          <p:cNvSpPr txBox="1">
            <a:spLocks/>
          </p:cNvSpPr>
          <p:nvPr/>
        </p:nvSpPr>
        <p:spPr>
          <a:xfrm>
            <a:off x="419100" y="1927505"/>
            <a:ext cx="2337216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mic Sans MS" panose="030F0702030302020204" pitchFamily="66" charset="0"/>
              </a:rPr>
              <a:t>G F p  </a:t>
            </a: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 G F q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F2FB9C72-85EC-3759-A5DE-D3D0FE9A7973}"/>
              </a:ext>
            </a:extLst>
          </p:cNvPr>
          <p:cNvSpPr txBox="1">
            <a:spLocks/>
          </p:cNvSpPr>
          <p:nvPr/>
        </p:nvSpPr>
        <p:spPr>
          <a:xfrm>
            <a:off x="3798401" y="3514316"/>
            <a:ext cx="4482684" cy="903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mic Sans MS" panose="030F0702030302020204" pitchFamily="66" charset="0"/>
              </a:rPr>
              <a:t>Deterministic Parity automaton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mic Sans MS" panose="030F0702030302020204" pitchFamily="66" charset="0"/>
              </a:rPr>
              <a:t>Highest repeating color should be even</a:t>
            </a:r>
            <a:endParaRPr lang="en-US" sz="18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C0D496A-E0D4-229E-273B-84746C5752DE}"/>
              </a:ext>
            </a:extLst>
          </p:cNvPr>
          <p:cNvSpPr/>
          <p:nvPr/>
        </p:nvSpPr>
        <p:spPr>
          <a:xfrm>
            <a:off x="5428735" y="2055906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4D805B9-48BA-36CD-534C-302A6AC1CC73}"/>
              </a:ext>
            </a:extLst>
          </p:cNvPr>
          <p:cNvCxnSpPr>
            <a:cxnSpLocks/>
          </p:cNvCxnSpPr>
          <p:nvPr/>
        </p:nvCxnSpPr>
        <p:spPr>
          <a:xfrm>
            <a:off x="5196355" y="2205187"/>
            <a:ext cx="24696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C91902D-F8D6-10EA-6768-C87EDF7BD745}"/>
              </a:ext>
            </a:extLst>
          </p:cNvPr>
          <p:cNvCxnSpPr>
            <a:cxnSpLocks/>
          </p:cNvCxnSpPr>
          <p:nvPr/>
        </p:nvCxnSpPr>
        <p:spPr>
          <a:xfrm flipV="1">
            <a:off x="5724677" y="2157555"/>
            <a:ext cx="748322" cy="10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3EF48B8-84C2-A351-C087-526A17CF4E6B}"/>
              </a:ext>
            </a:extLst>
          </p:cNvPr>
          <p:cNvCxnSpPr>
            <a:cxnSpLocks/>
            <a:stCxn id="68" idx="1"/>
          </p:cNvCxnSpPr>
          <p:nvPr/>
        </p:nvCxnSpPr>
        <p:spPr>
          <a:xfrm flipH="1">
            <a:off x="5719881" y="2220178"/>
            <a:ext cx="703504" cy="1353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3">
            <a:extLst>
              <a:ext uri="{FF2B5EF4-FFF2-40B4-BE49-F238E27FC236}">
                <a16:creationId xmlns:a16="http://schemas.microsoft.com/office/drawing/2014/main" id="{BBFACA80-4828-2798-CFC8-3DCC45636FBD}"/>
              </a:ext>
            </a:extLst>
          </p:cNvPr>
          <p:cNvSpPr txBox="1">
            <a:spLocks/>
          </p:cNvSpPr>
          <p:nvPr/>
        </p:nvSpPr>
        <p:spPr>
          <a:xfrm>
            <a:off x="5955864" y="1800617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q 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7B420A6-3615-72E0-D735-0FAA782E9B03}"/>
              </a:ext>
            </a:extLst>
          </p:cNvPr>
          <p:cNvSpPr/>
          <p:nvPr/>
        </p:nvSpPr>
        <p:spPr>
          <a:xfrm>
            <a:off x="6416210" y="2020851"/>
            <a:ext cx="365760" cy="3657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2214FF6E-827C-7B4F-B430-08B242A92209}"/>
              </a:ext>
            </a:extLst>
          </p:cNvPr>
          <p:cNvSpPr/>
          <p:nvPr/>
        </p:nvSpPr>
        <p:spPr>
          <a:xfrm>
            <a:off x="5484353" y="1840557"/>
            <a:ext cx="191477" cy="472829"/>
          </a:xfrm>
          <a:prstGeom prst="arc">
            <a:avLst>
              <a:gd name="adj1" fmla="val 10591770"/>
              <a:gd name="adj2" fmla="val 545421"/>
            </a:avLst>
          </a:prstGeom>
          <a:ln w="19050">
            <a:solidFill>
              <a:srgbClr val="00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259B816A-5B65-C4D2-FFA0-4ABE3E4E0770}"/>
              </a:ext>
            </a:extLst>
          </p:cNvPr>
          <p:cNvSpPr/>
          <p:nvPr/>
        </p:nvSpPr>
        <p:spPr>
          <a:xfrm>
            <a:off x="6504991" y="1811011"/>
            <a:ext cx="191477" cy="472829"/>
          </a:xfrm>
          <a:prstGeom prst="arc">
            <a:avLst>
              <a:gd name="adj1" fmla="val 10591770"/>
              <a:gd name="adj2" fmla="val 545421"/>
            </a:avLst>
          </a:prstGeom>
          <a:ln w="19050">
            <a:solidFill>
              <a:srgbClr val="00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8" name="Content Placeholder 3">
            <a:extLst>
              <a:ext uri="{FF2B5EF4-FFF2-40B4-BE49-F238E27FC236}">
                <a16:creationId xmlns:a16="http://schemas.microsoft.com/office/drawing/2014/main" id="{74CADC8A-19A5-4AD3-EB96-D185D2816DC8}"/>
              </a:ext>
            </a:extLst>
          </p:cNvPr>
          <p:cNvSpPr txBox="1">
            <a:spLocks/>
          </p:cNvSpPr>
          <p:nvPr/>
        </p:nvSpPr>
        <p:spPr>
          <a:xfrm>
            <a:off x="6420886" y="1439313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q 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993CF52-94F1-6DC7-FD91-5CF3FB983C69}"/>
              </a:ext>
            </a:extLst>
          </p:cNvPr>
          <p:cNvCxnSpPr>
            <a:cxnSpLocks/>
            <a:stCxn id="28" idx="4"/>
            <a:endCxn id="43" idx="2"/>
          </p:cNvCxnSpPr>
          <p:nvPr/>
        </p:nvCxnSpPr>
        <p:spPr>
          <a:xfrm>
            <a:off x="5581135" y="2360706"/>
            <a:ext cx="488981" cy="58490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51FE23FB-A21F-4CEB-57FE-137C80553AB4}"/>
              </a:ext>
            </a:extLst>
          </p:cNvPr>
          <p:cNvSpPr/>
          <p:nvPr/>
        </p:nvSpPr>
        <p:spPr>
          <a:xfrm>
            <a:off x="6070116" y="2762734"/>
            <a:ext cx="365760" cy="3657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A8A8965F-ED79-C34F-CFD0-5172CC484874}"/>
              </a:ext>
            </a:extLst>
          </p:cNvPr>
          <p:cNvSpPr/>
          <p:nvPr/>
        </p:nvSpPr>
        <p:spPr>
          <a:xfrm flipV="1">
            <a:off x="6162706" y="2862839"/>
            <a:ext cx="191477" cy="472829"/>
          </a:xfrm>
          <a:prstGeom prst="arc">
            <a:avLst>
              <a:gd name="adj1" fmla="val 10591770"/>
              <a:gd name="adj2" fmla="val 545421"/>
            </a:avLst>
          </a:prstGeom>
          <a:ln w="19050">
            <a:solidFill>
              <a:srgbClr val="0066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5" name="Content Placeholder 3">
            <a:extLst>
              <a:ext uri="{FF2B5EF4-FFF2-40B4-BE49-F238E27FC236}">
                <a16:creationId xmlns:a16="http://schemas.microsoft.com/office/drawing/2014/main" id="{07EA9395-9701-9C98-3F7A-635C240DE7C5}"/>
              </a:ext>
            </a:extLst>
          </p:cNvPr>
          <p:cNvSpPr txBox="1">
            <a:spLocks/>
          </p:cNvSpPr>
          <p:nvPr/>
        </p:nvSpPr>
        <p:spPr>
          <a:xfrm>
            <a:off x="6319815" y="3068706"/>
            <a:ext cx="365107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 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D52A65B-6A28-F829-9B31-062AF0ED3948}"/>
              </a:ext>
            </a:extLst>
          </p:cNvPr>
          <p:cNvCxnSpPr>
            <a:cxnSpLocks/>
          </p:cNvCxnSpPr>
          <p:nvPr/>
        </p:nvCxnSpPr>
        <p:spPr>
          <a:xfrm flipV="1">
            <a:off x="6423600" y="2341593"/>
            <a:ext cx="296260" cy="5803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10700D5-721A-57F2-E2B3-FD10AED3AABC}"/>
              </a:ext>
            </a:extLst>
          </p:cNvPr>
          <p:cNvCxnSpPr>
            <a:cxnSpLocks/>
          </p:cNvCxnSpPr>
          <p:nvPr/>
        </p:nvCxnSpPr>
        <p:spPr>
          <a:xfrm flipH="1" flipV="1">
            <a:off x="5656267" y="2329336"/>
            <a:ext cx="411247" cy="4993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73F0BE2-363D-6D65-8C80-517F58AC8C73}"/>
              </a:ext>
            </a:extLst>
          </p:cNvPr>
          <p:cNvCxnSpPr>
            <a:cxnSpLocks/>
            <a:stCxn id="34" idx="4"/>
            <a:endCxn id="43" idx="7"/>
          </p:cNvCxnSpPr>
          <p:nvPr/>
        </p:nvCxnSpPr>
        <p:spPr>
          <a:xfrm flipH="1">
            <a:off x="6382312" y="2386611"/>
            <a:ext cx="216778" cy="42968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ontent Placeholder 3">
            <a:extLst>
              <a:ext uri="{FF2B5EF4-FFF2-40B4-BE49-F238E27FC236}">
                <a16:creationId xmlns:a16="http://schemas.microsoft.com/office/drawing/2014/main" id="{29916053-E761-2A5D-815B-5F5CCD1C296F}"/>
              </a:ext>
            </a:extLst>
          </p:cNvPr>
          <p:cNvSpPr txBox="1">
            <a:spLocks/>
          </p:cNvSpPr>
          <p:nvPr/>
        </p:nvSpPr>
        <p:spPr>
          <a:xfrm>
            <a:off x="5557945" y="2503449"/>
            <a:ext cx="365107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 </a:t>
            </a:r>
          </a:p>
        </p:txBody>
      </p:sp>
      <p:sp>
        <p:nvSpPr>
          <p:cNvPr id="53" name="Content Placeholder 3">
            <a:extLst>
              <a:ext uri="{FF2B5EF4-FFF2-40B4-BE49-F238E27FC236}">
                <a16:creationId xmlns:a16="http://schemas.microsoft.com/office/drawing/2014/main" id="{10FB5246-08B6-8383-CBE0-F6E285E8632B}"/>
              </a:ext>
            </a:extLst>
          </p:cNvPr>
          <p:cNvSpPr txBox="1">
            <a:spLocks/>
          </p:cNvSpPr>
          <p:nvPr/>
        </p:nvSpPr>
        <p:spPr>
          <a:xfrm>
            <a:off x="6252996" y="2338764"/>
            <a:ext cx="365107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 </a:t>
            </a:r>
          </a:p>
        </p:txBody>
      </p:sp>
      <p:sp>
        <p:nvSpPr>
          <p:cNvPr id="54" name="Content Placeholder 3">
            <a:extLst>
              <a:ext uri="{FF2B5EF4-FFF2-40B4-BE49-F238E27FC236}">
                <a16:creationId xmlns:a16="http://schemas.microsoft.com/office/drawing/2014/main" id="{D03688CB-FE05-5A2F-6438-9C25BEC574CF}"/>
              </a:ext>
            </a:extLst>
          </p:cNvPr>
          <p:cNvSpPr txBox="1">
            <a:spLocks/>
          </p:cNvSpPr>
          <p:nvPr/>
        </p:nvSpPr>
        <p:spPr>
          <a:xfrm>
            <a:off x="5428735" y="1444763"/>
            <a:ext cx="365107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p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sp>
        <p:nvSpPr>
          <p:cNvPr id="55" name="Content Placeholder 3">
            <a:extLst>
              <a:ext uri="{FF2B5EF4-FFF2-40B4-BE49-F238E27FC236}">
                <a16:creationId xmlns:a16="http://schemas.microsoft.com/office/drawing/2014/main" id="{02D2B2C4-3CC7-8A5C-A305-E48F25177CDF}"/>
              </a:ext>
            </a:extLst>
          </p:cNvPr>
          <p:cNvSpPr txBox="1">
            <a:spLocks/>
          </p:cNvSpPr>
          <p:nvPr/>
        </p:nvSpPr>
        <p:spPr>
          <a:xfrm>
            <a:off x="5872008" y="2343662"/>
            <a:ext cx="365107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p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sp>
        <p:nvSpPr>
          <p:cNvPr id="56" name="Content Placeholder 3">
            <a:extLst>
              <a:ext uri="{FF2B5EF4-FFF2-40B4-BE49-F238E27FC236}">
                <a16:creationId xmlns:a16="http://schemas.microsoft.com/office/drawing/2014/main" id="{557C4D46-5CE8-5B36-1C44-71D907310E9C}"/>
              </a:ext>
            </a:extLst>
          </p:cNvPr>
          <p:cNvSpPr txBox="1">
            <a:spLocks/>
          </p:cNvSpPr>
          <p:nvPr/>
        </p:nvSpPr>
        <p:spPr>
          <a:xfrm>
            <a:off x="6526570" y="2511370"/>
            <a:ext cx="365107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q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sp>
        <p:nvSpPr>
          <p:cNvPr id="66" name="Content Placeholder 3">
            <a:extLst>
              <a:ext uri="{FF2B5EF4-FFF2-40B4-BE49-F238E27FC236}">
                <a16:creationId xmlns:a16="http://schemas.microsoft.com/office/drawing/2014/main" id="{E00ECE50-5A48-601E-87AD-961A58F5AA22}"/>
              </a:ext>
            </a:extLst>
          </p:cNvPr>
          <p:cNvSpPr txBox="1">
            <a:spLocks/>
          </p:cNvSpPr>
          <p:nvPr/>
        </p:nvSpPr>
        <p:spPr>
          <a:xfrm>
            <a:off x="5963384" y="2129314"/>
            <a:ext cx="365107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p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sp>
        <p:nvSpPr>
          <p:cNvPr id="67" name="Content Placeholder 3">
            <a:extLst>
              <a:ext uri="{FF2B5EF4-FFF2-40B4-BE49-F238E27FC236}">
                <a16:creationId xmlns:a16="http://schemas.microsoft.com/office/drawing/2014/main" id="{FB86391F-D891-DBC6-9277-996B781EC510}"/>
              </a:ext>
            </a:extLst>
          </p:cNvPr>
          <p:cNvSpPr txBox="1">
            <a:spLocks/>
          </p:cNvSpPr>
          <p:nvPr/>
        </p:nvSpPr>
        <p:spPr>
          <a:xfrm>
            <a:off x="6101096" y="2768441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B050"/>
                </a:solidFill>
                <a:latin typeface="Comic Sans MS" pitchFamily="66" charset="0"/>
              </a:rPr>
              <a:t>0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sp>
        <p:nvSpPr>
          <p:cNvPr id="68" name="Content Placeholder 3">
            <a:extLst>
              <a:ext uri="{FF2B5EF4-FFF2-40B4-BE49-F238E27FC236}">
                <a16:creationId xmlns:a16="http://schemas.microsoft.com/office/drawing/2014/main" id="{63CA53D5-6C30-8D8F-C05C-202FA8C73ECF}"/>
              </a:ext>
            </a:extLst>
          </p:cNvPr>
          <p:cNvSpPr txBox="1">
            <a:spLocks/>
          </p:cNvSpPr>
          <p:nvPr/>
        </p:nvSpPr>
        <p:spPr>
          <a:xfrm>
            <a:off x="6423385" y="2018932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 </a:t>
            </a:r>
          </a:p>
        </p:txBody>
      </p:sp>
      <p:sp>
        <p:nvSpPr>
          <p:cNvPr id="69" name="Content Placeholder 3">
            <a:extLst>
              <a:ext uri="{FF2B5EF4-FFF2-40B4-BE49-F238E27FC236}">
                <a16:creationId xmlns:a16="http://schemas.microsoft.com/office/drawing/2014/main" id="{4B8E007E-6895-20CA-2218-05D6F8B9CF9B}"/>
              </a:ext>
            </a:extLst>
          </p:cNvPr>
          <p:cNvSpPr txBox="1">
            <a:spLocks/>
          </p:cNvSpPr>
          <p:nvPr/>
        </p:nvSpPr>
        <p:spPr>
          <a:xfrm>
            <a:off x="5434034" y="2041418"/>
            <a:ext cx="334108" cy="386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 </a:t>
            </a:r>
          </a:p>
        </p:txBody>
      </p: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431E6B26-14CE-2932-A120-E47FF8391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131" y="4881120"/>
            <a:ext cx="8565629" cy="935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C00000"/>
                </a:solidFill>
                <a:latin typeface="Comic Sans MS" panose="030F0702030302020204" pitchFamily="66" charset="0"/>
              </a:rPr>
              <a:t>Technical challenge: </a:t>
            </a:r>
            <a:r>
              <a:rPr lang="en-US" sz="1800" dirty="0">
                <a:latin typeface="Comic Sans MS" panose="030F0702030302020204" pitchFamily="66" charset="0"/>
              </a:rPr>
              <a:t>Optimal translation from nondeterministic </a:t>
            </a:r>
            <a:r>
              <a:rPr lang="en-US" sz="1800" dirty="0" err="1">
                <a:latin typeface="Comic Sans MS" panose="030F0702030302020204" pitchFamily="66" charset="0"/>
              </a:rPr>
              <a:t>Buchi</a:t>
            </a:r>
            <a:r>
              <a:rPr lang="en-US" sz="1800" dirty="0">
                <a:latin typeface="Comic Sans MS" panose="030F0702030302020204" pitchFamily="66" charset="0"/>
              </a:rPr>
              <a:t> 	automata to deterministic parity automata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71" name="Slide Number Placeholder 70">
            <a:extLst>
              <a:ext uri="{FF2B5EF4-FFF2-40B4-BE49-F238E27FC236}">
                <a16:creationId xmlns:a16="http://schemas.microsoft.com/office/drawing/2014/main" id="{9A9AA262-1835-F3DC-304D-1785C332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7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305800" cy="71596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Time for Logics and Automata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5F5D9F-FEB5-4B04-AC9F-418DF264D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42" y="2756473"/>
            <a:ext cx="4571893" cy="1200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Bounded response: G ( p </a:t>
            </a: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 F</a:t>
            </a:r>
            <a:r>
              <a:rPr lang="en-US" sz="1800" baseline="-25000" dirty="0">
                <a:latin typeface="Comic Sans MS" panose="030F0702030302020204" pitchFamily="66" charset="0"/>
                <a:sym typeface="Wingdings" panose="05000000000000000000" pitchFamily="2" charset="2"/>
              </a:rPr>
              <a:t>&lt; 1</a:t>
            </a: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 q )</a:t>
            </a: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Every p is followed by q within 1 unit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D894F229-F9C0-FDA1-DCDC-60AAE3B158B7}"/>
              </a:ext>
            </a:extLst>
          </p:cNvPr>
          <p:cNvSpPr txBox="1">
            <a:spLocks/>
          </p:cNvSpPr>
          <p:nvPr/>
        </p:nvSpPr>
        <p:spPr>
          <a:xfrm>
            <a:off x="4874180" y="3744639"/>
            <a:ext cx="3713936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mic Sans MS" panose="030F0702030302020204" pitchFamily="66" charset="0"/>
              </a:rPr>
              <a:t>(Deterministic) Timed automaton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EB1C67-93C2-F7EE-A898-03AA1784CF8E}"/>
              </a:ext>
            </a:extLst>
          </p:cNvPr>
          <p:cNvGrpSpPr/>
          <p:nvPr/>
        </p:nvGrpSpPr>
        <p:grpSpPr>
          <a:xfrm>
            <a:off x="5876878" y="2453910"/>
            <a:ext cx="1708540" cy="1242720"/>
            <a:chOff x="5162862" y="1644442"/>
            <a:chExt cx="1708540" cy="124272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BA62B6F-079D-F9A1-A947-9FEEC7DD0927}"/>
                </a:ext>
              </a:extLst>
            </p:cNvPr>
            <p:cNvSpPr/>
            <p:nvPr/>
          </p:nvSpPr>
          <p:spPr>
            <a:xfrm>
              <a:off x="5395242" y="2238976"/>
              <a:ext cx="304800" cy="30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D74B3B8-0C1E-596F-3195-7DC1E43C1DA9}"/>
                </a:ext>
              </a:extLst>
            </p:cNvPr>
            <p:cNvSpPr/>
            <p:nvPr/>
          </p:nvSpPr>
          <p:spPr>
            <a:xfrm>
              <a:off x="6548108" y="2241897"/>
              <a:ext cx="304800" cy="30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0FCAF0C-0B7C-6FF5-2913-D70DC60ED28C}"/>
                </a:ext>
              </a:extLst>
            </p:cNvPr>
            <p:cNvCxnSpPr>
              <a:cxnSpLocks/>
            </p:cNvCxnSpPr>
            <p:nvPr/>
          </p:nvCxnSpPr>
          <p:spPr>
            <a:xfrm>
              <a:off x="5162862" y="2388257"/>
              <a:ext cx="246968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51CF188-5032-12E3-CA91-0C0E14053694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 flipV="1">
              <a:off x="5691184" y="2286534"/>
              <a:ext cx="901561" cy="382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EA59C57-31E2-8B92-AE1C-AABD13977120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 flipH="1" flipV="1">
              <a:off x="5642339" y="2492551"/>
              <a:ext cx="950406" cy="950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ontent Placeholder 3">
              <a:extLst>
                <a:ext uri="{FF2B5EF4-FFF2-40B4-BE49-F238E27FC236}">
                  <a16:creationId xmlns:a16="http://schemas.microsoft.com/office/drawing/2014/main" id="{605B851F-E684-0810-4486-B77BE2E71988}"/>
                </a:ext>
              </a:extLst>
            </p:cNvPr>
            <p:cNvSpPr txBox="1">
              <a:spLocks/>
            </p:cNvSpPr>
            <p:nvPr/>
          </p:nvSpPr>
          <p:spPr>
            <a:xfrm>
              <a:off x="5658832" y="1935031"/>
              <a:ext cx="1041771" cy="4024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p, x:=0 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9F0FCE1-B03F-D204-D1A0-53660C5554A4}"/>
                </a:ext>
              </a:extLst>
            </p:cNvPr>
            <p:cNvSpPr/>
            <p:nvPr/>
          </p:nvSpPr>
          <p:spPr>
            <a:xfrm>
              <a:off x="5370880" y="2211417"/>
              <a:ext cx="365760" cy="3657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D91D9980-B03C-6761-0471-7276342D7F74}"/>
                </a:ext>
              </a:extLst>
            </p:cNvPr>
            <p:cNvSpPr/>
            <p:nvPr/>
          </p:nvSpPr>
          <p:spPr>
            <a:xfrm>
              <a:off x="5450860" y="2023627"/>
              <a:ext cx="191477" cy="472829"/>
            </a:xfrm>
            <a:prstGeom prst="arc">
              <a:avLst>
                <a:gd name="adj1" fmla="val 10591770"/>
                <a:gd name="adj2" fmla="val 545421"/>
              </a:avLst>
            </a:prstGeom>
            <a:ln w="19050">
              <a:solidFill>
                <a:srgbClr val="0066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9" name="Content Placeholder 3">
              <a:extLst>
                <a:ext uri="{FF2B5EF4-FFF2-40B4-BE49-F238E27FC236}">
                  <a16:creationId xmlns:a16="http://schemas.microsoft.com/office/drawing/2014/main" id="{2AA7BCCD-E754-3FF1-6AFC-62AD0C70C3C1}"/>
                </a:ext>
              </a:extLst>
            </p:cNvPr>
            <p:cNvSpPr txBox="1">
              <a:spLocks/>
            </p:cNvSpPr>
            <p:nvPr/>
          </p:nvSpPr>
          <p:spPr>
            <a:xfrm>
              <a:off x="5775787" y="2413448"/>
              <a:ext cx="473740" cy="4024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6434267F-4B06-88AD-7740-CE7E80ED4E12}"/>
                </a:ext>
              </a:extLst>
            </p:cNvPr>
            <p:cNvSpPr/>
            <p:nvPr/>
          </p:nvSpPr>
          <p:spPr>
            <a:xfrm>
              <a:off x="6597863" y="2027215"/>
              <a:ext cx="191477" cy="472829"/>
            </a:xfrm>
            <a:prstGeom prst="arc">
              <a:avLst>
                <a:gd name="adj1" fmla="val 10591770"/>
                <a:gd name="adj2" fmla="val 545421"/>
              </a:avLst>
            </a:prstGeom>
            <a:ln w="19050">
              <a:solidFill>
                <a:srgbClr val="0066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Content Placeholder 3">
              <a:extLst>
                <a:ext uri="{FF2B5EF4-FFF2-40B4-BE49-F238E27FC236}">
                  <a16:creationId xmlns:a16="http://schemas.microsoft.com/office/drawing/2014/main" id="{9236CA9E-DDD3-F7FB-8567-E4D2D58B16D7}"/>
                </a:ext>
              </a:extLst>
            </p:cNvPr>
            <p:cNvSpPr txBox="1">
              <a:spLocks/>
            </p:cNvSpPr>
            <p:nvPr/>
          </p:nvSpPr>
          <p:spPr>
            <a:xfrm>
              <a:off x="6537294" y="1704830"/>
              <a:ext cx="334108" cy="4024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1600" dirty="0">
                  <a:solidFill>
                    <a:srgbClr val="006699"/>
                  </a:solidFill>
                  <a:latin typeface="Comic Sans MS" pitchFamily="66" charset="0"/>
                </a:rPr>
                <a:t>p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22" name="Content Placeholder 3">
              <a:extLst>
                <a:ext uri="{FF2B5EF4-FFF2-40B4-BE49-F238E27FC236}">
                  <a16:creationId xmlns:a16="http://schemas.microsoft.com/office/drawing/2014/main" id="{714A0881-6275-98A6-BEF8-3C1B0B03F515}"/>
                </a:ext>
              </a:extLst>
            </p:cNvPr>
            <p:cNvSpPr txBox="1">
              <a:spLocks/>
            </p:cNvSpPr>
            <p:nvPr/>
          </p:nvSpPr>
          <p:spPr>
            <a:xfrm>
              <a:off x="5369336" y="1644442"/>
              <a:ext cx="356907" cy="4024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q </a:t>
              </a:r>
            </a:p>
          </p:txBody>
        </p:sp>
        <p:sp>
          <p:nvSpPr>
            <p:cNvPr id="41" name="Content Placeholder 3">
              <a:extLst>
                <a:ext uri="{FF2B5EF4-FFF2-40B4-BE49-F238E27FC236}">
                  <a16:creationId xmlns:a16="http://schemas.microsoft.com/office/drawing/2014/main" id="{D489B873-D5CA-2153-222E-AEC4B0D3DB65}"/>
                </a:ext>
              </a:extLst>
            </p:cNvPr>
            <p:cNvSpPr txBox="1">
              <a:spLocks/>
            </p:cNvSpPr>
            <p:nvPr/>
          </p:nvSpPr>
          <p:spPr>
            <a:xfrm>
              <a:off x="5653836" y="2484670"/>
              <a:ext cx="1041771" cy="4024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1600" dirty="0">
                  <a:solidFill>
                    <a:srgbClr val="006699"/>
                  </a:solidFill>
                  <a:latin typeface="Comic Sans MS" pitchFamily="66" charset="0"/>
                </a:rPr>
                <a:t>x&lt;1 &amp; q</a:t>
              </a: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6699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 </a:t>
              </a:r>
            </a:p>
          </p:txBody>
        </p:sp>
      </p:grp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83496DC8-39E4-7F7F-C8F2-AAFADE414401}"/>
              </a:ext>
            </a:extLst>
          </p:cNvPr>
          <p:cNvSpPr txBox="1">
            <a:spLocks/>
          </p:cNvSpPr>
          <p:nvPr/>
        </p:nvSpPr>
        <p:spPr>
          <a:xfrm>
            <a:off x="278568" y="1508333"/>
            <a:ext cx="8565629" cy="935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mic Sans MS" panose="030F0702030302020204" pitchFamily="66" charset="0"/>
              </a:rPr>
              <a:t>Executions of real-time systems modeled as timed words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mic Sans MS" panose="030F0702030302020204" pitchFamily="66" charset="0"/>
              </a:rPr>
              <a:t>    Sequence of events with non-decreasing real-valued time-stamps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5AE9DDBE-37D1-656F-261D-4A5FE480FE40}"/>
              </a:ext>
            </a:extLst>
          </p:cNvPr>
          <p:cNvSpPr txBox="1">
            <a:spLocks/>
          </p:cNvSpPr>
          <p:nvPr/>
        </p:nvSpPr>
        <p:spPr>
          <a:xfrm>
            <a:off x="102550" y="5677607"/>
            <a:ext cx="8787925" cy="935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rgbClr val="C00000"/>
                </a:solidFill>
                <a:latin typeface="Comic Sans MS" panose="030F0702030302020204" pitchFamily="66" charset="0"/>
              </a:rPr>
              <a:t>Technical challenge: </a:t>
            </a:r>
            <a:r>
              <a:rPr lang="en-US" sz="1800" dirty="0">
                <a:latin typeface="Comic Sans MS" panose="030F0702030302020204" pitchFamily="66" charset="0"/>
              </a:rPr>
              <a:t>State-space is infinite due to real-valued clock variables but emptiness is decidable due to a finite-quotienting construction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33A010-64FF-1373-E712-EF6E65AF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AB53-4A3B-4B78-AFD2-1A2EB0A42A54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AD45F34-B6AB-EC5E-3686-653D29206BBA}"/>
              </a:ext>
            </a:extLst>
          </p:cNvPr>
          <p:cNvCxnSpPr>
            <a:cxnSpLocks/>
          </p:cNvCxnSpPr>
          <p:nvPr/>
        </p:nvCxnSpPr>
        <p:spPr>
          <a:xfrm>
            <a:off x="1162228" y="4642502"/>
            <a:ext cx="483692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F180BDC-1207-68B2-ACB2-AD53ED7DD933}"/>
              </a:ext>
            </a:extLst>
          </p:cNvPr>
          <p:cNvCxnSpPr>
            <a:cxnSpLocks/>
          </p:cNvCxnSpPr>
          <p:nvPr/>
        </p:nvCxnSpPr>
        <p:spPr>
          <a:xfrm>
            <a:off x="1170774" y="4514315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ontent Placeholder 3">
            <a:extLst>
              <a:ext uri="{FF2B5EF4-FFF2-40B4-BE49-F238E27FC236}">
                <a16:creationId xmlns:a16="http://schemas.microsoft.com/office/drawing/2014/main" id="{D05EB8E4-AE77-79EA-D240-DA393EC36BC8}"/>
              </a:ext>
            </a:extLst>
          </p:cNvPr>
          <p:cNvSpPr txBox="1">
            <a:spLocks/>
          </p:cNvSpPr>
          <p:nvPr/>
        </p:nvSpPr>
        <p:spPr>
          <a:xfrm>
            <a:off x="1018440" y="4780357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0 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A382AB4-DAD3-1111-C2B3-62C3EA906A11}"/>
              </a:ext>
            </a:extLst>
          </p:cNvPr>
          <p:cNvCxnSpPr>
            <a:cxnSpLocks/>
          </p:cNvCxnSpPr>
          <p:nvPr/>
        </p:nvCxnSpPr>
        <p:spPr>
          <a:xfrm>
            <a:off x="3023788" y="4514315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3">
            <a:extLst>
              <a:ext uri="{FF2B5EF4-FFF2-40B4-BE49-F238E27FC236}">
                <a16:creationId xmlns:a16="http://schemas.microsoft.com/office/drawing/2014/main" id="{0CFA8897-0AC3-E389-E2A7-072561A50696}"/>
              </a:ext>
            </a:extLst>
          </p:cNvPr>
          <p:cNvSpPr txBox="1">
            <a:spLocks/>
          </p:cNvSpPr>
          <p:nvPr/>
        </p:nvSpPr>
        <p:spPr>
          <a:xfrm>
            <a:off x="2871454" y="4780357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1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8063D20-E45F-27E8-9D8E-415F5C0AEC9F}"/>
              </a:ext>
            </a:extLst>
          </p:cNvPr>
          <p:cNvCxnSpPr>
            <a:cxnSpLocks/>
          </p:cNvCxnSpPr>
          <p:nvPr/>
        </p:nvCxnSpPr>
        <p:spPr>
          <a:xfrm>
            <a:off x="4365477" y="4514315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ontent Placeholder 3">
            <a:extLst>
              <a:ext uri="{FF2B5EF4-FFF2-40B4-BE49-F238E27FC236}">
                <a16:creationId xmlns:a16="http://schemas.microsoft.com/office/drawing/2014/main" id="{880B1BC4-D720-638B-91E7-8575BF926F51}"/>
              </a:ext>
            </a:extLst>
          </p:cNvPr>
          <p:cNvSpPr txBox="1">
            <a:spLocks/>
          </p:cNvSpPr>
          <p:nvPr/>
        </p:nvSpPr>
        <p:spPr>
          <a:xfrm>
            <a:off x="4213143" y="4780357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2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869491F-8451-ABD2-99ED-08FDB73B4F11}"/>
              </a:ext>
            </a:extLst>
          </p:cNvPr>
          <p:cNvCxnSpPr>
            <a:cxnSpLocks/>
          </p:cNvCxnSpPr>
          <p:nvPr/>
        </p:nvCxnSpPr>
        <p:spPr>
          <a:xfrm>
            <a:off x="1707735" y="4514315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ontent Placeholder 3">
            <a:extLst>
              <a:ext uri="{FF2B5EF4-FFF2-40B4-BE49-F238E27FC236}">
                <a16:creationId xmlns:a16="http://schemas.microsoft.com/office/drawing/2014/main" id="{EC73F342-DF7D-E3AA-696B-98339A5B337D}"/>
              </a:ext>
            </a:extLst>
          </p:cNvPr>
          <p:cNvSpPr txBox="1">
            <a:spLocks/>
          </p:cNvSpPr>
          <p:nvPr/>
        </p:nvSpPr>
        <p:spPr>
          <a:xfrm>
            <a:off x="1555401" y="4780357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p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  <p:sp>
        <p:nvSpPr>
          <p:cNvPr id="60" name="Content Placeholder 3">
            <a:extLst>
              <a:ext uri="{FF2B5EF4-FFF2-40B4-BE49-F238E27FC236}">
                <a16:creationId xmlns:a16="http://schemas.microsoft.com/office/drawing/2014/main" id="{257A4940-4F41-D9A1-CC63-1949269574D3}"/>
              </a:ext>
            </a:extLst>
          </p:cNvPr>
          <p:cNvSpPr txBox="1">
            <a:spLocks/>
          </p:cNvSpPr>
          <p:nvPr/>
        </p:nvSpPr>
        <p:spPr>
          <a:xfrm>
            <a:off x="1477065" y="4124467"/>
            <a:ext cx="59101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x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=0 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D87C47A-4986-D799-258E-F54E72487980}"/>
              </a:ext>
            </a:extLst>
          </p:cNvPr>
          <p:cNvCxnSpPr>
            <a:cxnSpLocks/>
          </p:cNvCxnSpPr>
          <p:nvPr/>
        </p:nvCxnSpPr>
        <p:spPr>
          <a:xfrm>
            <a:off x="3518019" y="4514315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ontent Placeholder 3">
            <a:extLst>
              <a:ext uri="{FF2B5EF4-FFF2-40B4-BE49-F238E27FC236}">
                <a16:creationId xmlns:a16="http://schemas.microsoft.com/office/drawing/2014/main" id="{623118FC-EDA8-5DA9-0EC3-8883811DCF2F}"/>
              </a:ext>
            </a:extLst>
          </p:cNvPr>
          <p:cNvSpPr txBox="1">
            <a:spLocks/>
          </p:cNvSpPr>
          <p:nvPr/>
        </p:nvSpPr>
        <p:spPr>
          <a:xfrm>
            <a:off x="3287349" y="4124467"/>
            <a:ext cx="59101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x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=1 </a:t>
            </a: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0F39BC18-8318-1561-BDC2-F36B0F6D1EA5}"/>
              </a:ext>
            </a:extLst>
          </p:cNvPr>
          <p:cNvSpPr/>
          <p:nvPr/>
        </p:nvSpPr>
        <p:spPr>
          <a:xfrm>
            <a:off x="1717705" y="4170348"/>
            <a:ext cx="1803163" cy="914400"/>
          </a:xfrm>
          <a:prstGeom prst="arc">
            <a:avLst>
              <a:gd name="adj1" fmla="val 10863046"/>
              <a:gd name="adj2" fmla="val 21554721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9C3015C-8C57-9BC9-0246-AB2C6F3BCD80}"/>
              </a:ext>
            </a:extLst>
          </p:cNvPr>
          <p:cNvCxnSpPr>
            <a:cxnSpLocks/>
          </p:cNvCxnSpPr>
          <p:nvPr/>
        </p:nvCxnSpPr>
        <p:spPr>
          <a:xfrm>
            <a:off x="2295971" y="4514315"/>
            <a:ext cx="0" cy="256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3">
            <a:extLst>
              <a:ext uri="{FF2B5EF4-FFF2-40B4-BE49-F238E27FC236}">
                <a16:creationId xmlns:a16="http://schemas.microsoft.com/office/drawing/2014/main" id="{3B030358-C2E2-1FC8-0A2C-8B3BDC071D73}"/>
              </a:ext>
            </a:extLst>
          </p:cNvPr>
          <p:cNvSpPr txBox="1">
            <a:spLocks/>
          </p:cNvSpPr>
          <p:nvPr/>
        </p:nvSpPr>
        <p:spPr>
          <a:xfrm>
            <a:off x="2143637" y="4780357"/>
            <a:ext cx="334108" cy="402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>
                <a:solidFill>
                  <a:srgbClr val="006699"/>
                </a:solidFill>
                <a:latin typeface="Comic Sans MS" pitchFamily="66" charset="0"/>
              </a:rPr>
              <a:t>p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436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5" grpId="0"/>
      <p:bldP spid="50" grpId="0"/>
      <p:bldP spid="53" grpId="0"/>
      <p:bldP spid="55" grpId="0"/>
      <p:bldP spid="57" grpId="0"/>
      <p:bldP spid="59" grpId="0"/>
      <p:bldP spid="60" grpId="0"/>
      <p:bldP spid="62" grpId="0"/>
      <p:bldP spid="11" grpId="0" animBg="1"/>
      <p:bldP spid="6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33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33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33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33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34731</TotalTime>
  <Words>2022</Words>
  <Application>Microsoft Office PowerPoint</Application>
  <PresentationFormat>On-screen Show (4:3)</PresentationFormat>
  <Paragraphs>427</Paragraphs>
  <Slides>32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Calibri</vt:lpstr>
      <vt:lpstr>Comic Sans MS</vt:lpstr>
      <vt:lpstr>Symbol</vt:lpstr>
      <vt:lpstr>Times New Roman</vt:lpstr>
      <vt:lpstr>Wingdings</vt:lpstr>
      <vt:lpstr>Office Theme</vt:lpstr>
      <vt:lpstr>Default Design</vt:lpstr>
      <vt:lpstr>1_Default Design</vt:lpstr>
      <vt:lpstr>Acrobat Document</vt:lpstr>
      <vt:lpstr>PowerPoint Presentation</vt:lpstr>
      <vt:lpstr>Gratitude for Decades of Mentorship …</vt:lpstr>
      <vt:lpstr>PhD Thesis Committee</vt:lpstr>
      <vt:lpstr>Collaborations</vt:lpstr>
      <vt:lpstr>Three Pillars of CAV from Three Decades Ago</vt:lpstr>
      <vt:lpstr>Why Automata ?</vt:lpstr>
      <vt:lpstr>Automata over Infinite Words: The Intrigue …</vt:lpstr>
      <vt:lpstr>Determinization of Automata over Infinite Words</vt:lpstr>
      <vt:lpstr>Time for Logics and Automata</vt:lpstr>
      <vt:lpstr>The Curse of Punctuality</vt:lpstr>
      <vt:lpstr>More Intrigue …</vt:lpstr>
      <vt:lpstr>MITL Satisfiability</vt:lpstr>
      <vt:lpstr>The Joy of Automata: A Personal Journey</vt:lpstr>
      <vt:lpstr>Talk Outline</vt:lpstr>
      <vt:lpstr>(Synchronized) Series Parallel Graphs</vt:lpstr>
      <vt:lpstr>SSPG Features</vt:lpstr>
      <vt:lpstr>Modeling Data in Stream Processing Systems</vt:lpstr>
      <vt:lpstr>Partially-ordered Semantics for Streams</vt:lpstr>
      <vt:lpstr>Illustrative Streaming Computation</vt:lpstr>
      <vt:lpstr>Stream as a Series-Parallel Graph</vt:lpstr>
      <vt:lpstr>SSPGs and Distributed Stream Procesing</vt:lpstr>
      <vt:lpstr>How to define Automata over SSPGs?</vt:lpstr>
      <vt:lpstr>Defining Transition Function</vt:lpstr>
      <vt:lpstr>Transition Function for Ordered Join</vt:lpstr>
      <vt:lpstr>Transition Function for Unordered Join</vt:lpstr>
      <vt:lpstr>Examples of Regular Properties</vt:lpstr>
      <vt:lpstr>Summary of Results: Expressiveness</vt:lpstr>
      <vt:lpstr>Summary of Results: Decision Problems</vt:lpstr>
      <vt:lpstr>The Role of Synchronization Edges</vt:lpstr>
      <vt:lpstr>Counting Complexity</vt:lpstr>
      <vt:lpstr>Graded m-calculus</vt:lpstr>
      <vt:lpstr>In Conclusion …</vt:lpstr>
    </vt:vector>
  </TitlesOfParts>
  <Company>University of Pennsylvania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</dc:title>
  <dc:creator>alur</dc:creator>
  <cp:lastModifiedBy>Alur, Rajeev S</cp:lastModifiedBy>
  <cp:revision>324</cp:revision>
  <dcterms:created xsi:type="dcterms:W3CDTF">2014-01-14T17:55:37Z</dcterms:created>
  <dcterms:modified xsi:type="dcterms:W3CDTF">2022-07-31T04:01:19Z</dcterms:modified>
</cp:coreProperties>
</file>